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5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79" r:id="rId6"/>
    <p:sldId id="260" r:id="rId7"/>
    <p:sldId id="261" r:id="rId8"/>
    <p:sldId id="262" r:id="rId9"/>
    <p:sldId id="263" r:id="rId10"/>
    <p:sldId id="278" r:id="rId11"/>
    <p:sldId id="288" r:id="rId12"/>
    <p:sldId id="280" r:id="rId13"/>
    <p:sldId id="283" r:id="rId14"/>
    <p:sldId id="281" r:id="rId15"/>
    <p:sldId id="282" r:id="rId16"/>
    <p:sldId id="284" r:id="rId17"/>
    <p:sldId id="285" r:id="rId18"/>
    <p:sldId id="286" r:id="rId19"/>
    <p:sldId id="287" r:id="rId20"/>
    <p:sldId id="270" r:id="rId21"/>
    <p:sldId id="272" r:id="rId22"/>
  </p:sldIdLst>
  <p:sldSz cx="12192000" cy="6858000"/>
  <p:notesSz cx="6858000" cy="9144000"/>
  <p:embeddedFontLst>
    <p:embeddedFont>
      <p:font typeface="Palatino Linotype" panose="02040502050505030304" pitchFamily="18" charset="0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entury Gothic" panose="020B0502020202020204" pitchFamily="3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C3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08" d="100"/>
          <a:sy n="108" d="100"/>
        </p:scale>
        <p:origin x="678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9F42D1-CFA8-4B26-9C11-AF5FC730F3DA}" type="doc">
      <dgm:prSet loTypeId="urn:microsoft.com/office/officeart/2005/8/layout/hProcess9" loCatId="process" qsTypeId="urn:microsoft.com/office/officeart/2005/8/quickstyle/3d6" qsCatId="3D" csTypeId="urn:microsoft.com/office/officeart/2005/8/colors/accent1_2" csCatId="accent1" phldr="1"/>
      <dgm:spPr/>
    </dgm:pt>
    <dgm:pt modelId="{E8EABE93-E326-4EAA-886C-2F141AC37106}">
      <dgm:prSet phldrT="[Text]"/>
      <dgm:spPr/>
      <dgm:t>
        <a:bodyPr/>
        <a:lstStyle/>
        <a:p>
          <a:r>
            <a:rPr lang="en-US" dirty="0"/>
            <a:t>Problem Statement</a:t>
          </a:r>
        </a:p>
      </dgm:t>
    </dgm:pt>
    <dgm:pt modelId="{3895C618-2DBC-43B5-87E4-B7388F30D6BB}" type="parTrans" cxnId="{3766A441-0F0A-4D20-AEAD-064EF383007F}">
      <dgm:prSet/>
      <dgm:spPr/>
      <dgm:t>
        <a:bodyPr/>
        <a:lstStyle/>
        <a:p>
          <a:endParaRPr lang="en-US"/>
        </a:p>
      </dgm:t>
    </dgm:pt>
    <dgm:pt modelId="{704452D3-D37A-41E8-89C1-B040EA4082D0}" type="sibTrans" cxnId="{3766A441-0F0A-4D20-AEAD-064EF383007F}">
      <dgm:prSet/>
      <dgm:spPr/>
      <dgm:t>
        <a:bodyPr/>
        <a:lstStyle/>
        <a:p>
          <a:endParaRPr lang="en-US"/>
        </a:p>
      </dgm:t>
    </dgm:pt>
    <dgm:pt modelId="{4401D6E5-8661-4B39-AEE4-8590238A6E86}">
      <dgm:prSet phldrT="[Text]"/>
      <dgm:spPr/>
      <dgm:t>
        <a:bodyPr/>
        <a:lstStyle/>
        <a:p>
          <a:r>
            <a:rPr lang="en-US" dirty="0"/>
            <a:t>Design Constraints</a:t>
          </a:r>
        </a:p>
      </dgm:t>
    </dgm:pt>
    <dgm:pt modelId="{D3F4751F-628C-4FB0-99A4-B4A3F2E9F79E}" type="parTrans" cxnId="{FF120910-B1FF-42BA-AF4A-4E0FAFE38B9C}">
      <dgm:prSet/>
      <dgm:spPr/>
      <dgm:t>
        <a:bodyPr/>
        <a:lstStyle/>
        <a:p>
          <a:endParaRPr lang="en-US"/>
        </a:p>
      </dgm:t>
    </dgm:pt>
    <dgm:pt modelId="{F0973D69-85E6-4C35-A941-A50050567E5C}" type="sibTrans" cxnId="{FF120910-B1FF-42BA-AF4A-4E0FAFE38B9C}">
      <dgm:prSet/>
      <dgm:spPr/>
      <dgm:t>
        <a:bodyPr/>
        <a:lstStyle/>
        <a:p>
          <a:endParaRPr lang="en-US"/>
        </a:p>
      </dgm:t>
    </dgm:pt>
    <dgm:pt modelId="{6E5161D6-A49D-48C9-B336-2F826BD1FAC9}">
      <dgm:prSet phldrT="[Text]"/>
      <dgm:spPr/>
      <dgm:t>
        <a:bodyPr/>
        <a:lstStyle/>
        <a:p>
          <a:r>
            <a:rPr lang="en-US" dirty="0"/>
            <a:t>Evaluation</a:t>
          </a:r>
          <a:br>
            <a:rPr lang="en-US" dirty="0"/>
          </a:br>
          <a:r>
            <a:rPr lang="en-US" dirty="0"/>
            <a:t>&amp; </a:t>
          </a:r>
          <a:br>
            <a:rPr lang="en-US" dirty="0"/>
          </a:br>
          <a:r>
            <a:rPr lang="en-US" dirty="0"/>
            <a:t>Progress</a:t>
          </a:r>
        </a:p>
      </dgm:t>
    </dgm:pt>
    <dgm:pt modelId="{A9A7D2D4-7FF6-4905-9B32-FC0AD4B6DBC7}" type="parTrans" cxnId="{9383C59F-5972-454A-9E14-99595FF55ED3}">
      <dgm:prSet/>
      <dgm:spPr/>
      <dgm:t>
        <a:bodyPr/>
        <a:lstStyle/>
        <a:p>
          <a:endParaRPr lang="en-US"/>
        </a:p>
      </dgm:t>
    </dgm:pt>
    <dgm:pt modelId="{E8310B27-D39D-4E96-B064-26C9BFCF3A04}" type="sibTrans" cxnId="{9383C59F-5972-454A-9E14-99595FF55ED3}">
      <dgm:prSet/>
      <dgm:spPr/>
      <dgm:t>
        <a:bodyPr/>
        <a:lstStyle/>
        <a:p>
          <a:endParaRPr lang="en-US"/>
        </a:p>
      </dgm:t>
    </dgm:pt>
    <dgm:pt modelId="{702EA3B5-794B-4697-B808-038E18F54206}">
      <dgm:prSet phldrT="[Text]"/>
      <dgm:spPr/>
      <dgm:t>
        <a:bodyPr/>
        <a:lstStyle/>
        <a:p>
          <a:r>
            <a:rPr lang="en-US" dirty="0"/>
            <a:t>System Overview</a:t>
          </a:r>
        </a:p>
      </dgm:t>
    </dgm:pt>
    <dgm:pt modelId="{F3BAF341-91B4-4AF9-8F54-330706C7DE35}" type="parTrans" cxnId="{E92EF8BD-394A-4C57-87D7-1AB8FE46824D}">
      <dgm:prSet/>
      <dgm:spPr/>
      <dgm:t>
        <a:bodyPr/>
        <a:lstStyle/>
        <a:p>
          <a:endParaRPr lang="en-US"/>
        </a:p>
      </dgm:t>
    </dgm:pt>
    <dgm:pt modelId="{E6C311F9-226C-42C5-87F1-DFDC6AD1ABF6}" type="sibTrans" cxnId="{E92EF8BD-394A-4C57-87D7-1AB8FE46824D}">
      <dgm:prSet/>
      <dgm:spPr/>
      <dgm:t>
        <a:bodyPr/>
        <a:lstStyle/>
        <a:p>
          <a:endParaRPr lang="en-US"/>
        </a:p>
      </dgm:t>
    </dgm:pt>
    <dgm:pt modelId="{A56F594A-5A14-4BE6-BA85-98FB3100DCA1}">
      <dgm:prSet phldrT="[Text]"/>
      <dgm:spPr/>
      <dgm:t>
        <a:bodyPr/>
        <a:lstStyle/>
        <a:p>
          <a:r>
            <a:rPr lang="en-US" dirty="0"/>
            <a:t>Timeline</a:t>
          </a:r>
        </a:p>
      </dgm:t>
    </dgm:pt>
    <dgm:pt modelId="{B86B8128-2D4E-44AF-9038-9C040EEA7FCD}" type="parTrans" cxnId="{835A15A7-05F1-4BE9-AA1C-BDD294E7FDEA}">
      <dgm:prSet/>
      <dgm:spPr/>
      <dgm:t>
        <a:bodyPr/>
        <a:lstStyle/>
        <a:p>
          <a:endParaRPr lang="en-US"/>
        </a:p>
      </dgm:t>
    </dgm:pt>
    <dgm:pt modelId="{D8E5744C-2037-4E49-8734-C0E553631BC7}" type="sibTrans" cxnId="{835A15A7-05F1-4BE9-AA1C-BDD294E7FDEA}">
      <dgm:prSet/>
      <dgm:spPr/>
      <dgm:t>
        <a:bodyPr/>
        <a:lstStyle/>
        <a:p>
          <a:endParaRPr lang="en-US"/>
        </a:p>
      </dgm:t>
    </dgm:pt>
    <dgm:pt modelId="{3A73F9B2-9440-4155-9703-218E36729612}" type="pres">
      <dgm:prSet presAssocID="{749F42D1-CFA8-4B26-9C11-AF5FC730F3DA}" presName="CompostProcess" presStyleCnt="0">
        <dgm:presLayoutVars>
          <dgm:dir/>
          <dgm:resizeHandles val="exact"/>
        </dgm:presLayoutVars>
      </dgm:prSet>
      <dgm:spPr/>
    </dgm:pt>
    <dgm:pt modelId="{D3C14A33-58DA-4BA6-B815-CE21FDD5AD6D}" type="pres">
      <dgm:prSet presAssocID="{749F42D1-CFA8-4B26-9C11-AF5FC730F3DA}" presName="arrow" presStyleLbl="bgShp" presStyleIdx="0" presStyleCnt="1"/>
      <dgm:spPr/>
    </dgm:pt>
    <dgm:pt modelId="{E9AB9B4F-8781-4C9B-9C22-CE60BB29DE42}" type="pres">
      <dgm:prSet presAssocID="{749F42D1-CFA8-4B26-9C11-AF5FC730F3DA}" presName="linearProcess" presStyleCnt="0"/>
      <dgm:spPr/>
    </dgm:pt>
    <dgm:pt modelId="{CC0E21DE-BEB3-4261-A5FC-7D04FD70479D}" type="pres">
      <dgm:prSet presAssocID="{E8EABE93-E326-4EAA-886C-2F141AC37106}" presName="textNode" presStyleLbl="node1" presStyleIdx="0" presStyleCnt="5">
        <dgm:presLayoutVars>
          <dgm:bulletEnabled val="1"/>
        </dgm:presLayoutVars>
      </dgm:prSet>
      <dgm:spPr/>
    </dgm:pt>
    <dgm:pt modelId="{1C065A32-72FF-4F78-BD3A-AB9EDCDEA144}" type="pres">
      <dgm:prSet presAssocID="{704452D3-D37A-41E8-89C1-B040EA4082D0}" presName="sibTrans" presStyleCnt="0"/>
      <dgm:spPr/>
    </dgm:pt>
    <dgm:pt modelId="{D47CEB08-F2C3-41B6-A402-31F0DD4368D6}" type="pres">
      <dgm:prSet presAssocID="{702EA3B5-794B-4697-B808-038E18F54206}" presName="textNode" presStyleLbl="node1" presStyleIdx="1" presStyleCnt="5">
        <dgm:presLayoutVars>
          <dgm:bulletEnabled val="1"/>
        </dgm:presLayoutVars>
      </dgm:prSet>
      <dgm:spPr/>
    </dgm:pt>
    <dgm:pt modelId="{C331FCD3-C973-4492-A4CA-44893E5CD797}" type="pres">
      <dgm:prSet presAssocID="{E6C311F9-226C-42C5-87F1-DFDC6AD1ABF6}" presName="sibTrans" presStyleCnt="0"/>
      <dgm:spPr/>
    </dgm:pt>
    <dgm:pt modelId="{C0FE1B5F-AE52-4166-AA27-A89FA983F036}" type="pres">
      <dgm:prSet presAssocID="{4401D6E5-8661-4B39-AEE4-8590238A6E86}" presName="textNode" presStyleLbl="node1" presStyleIdx="2" presStyleCnt="5">
        <dgm:presLayoutVars>
          <dgm:bulletEnabled val="1"/>
        </dgm:presLayoutVars>
      </dgm:prSet>
      <dgm:spPr/>
    </dgm:pt>
    <dgm:pt modelId="{F31602D7-567A-4A12-800D-C6774C41D2BE}" type="pres">
      <dgm:prSet presAssocID="{F0973D69-85E6-4C35-A941-A50050567E5C}" presName="sibTrans" presStyleCnt="0"/>
      <dgm:spPr/>
    </dgm:pt>
    <dgm:pt modelId="{266D7223-6AE3-4829-944B-76F60588A577}" type="pres">
      <dgm:prSet presAssocID="{6E5161D6-A49D-48C9-B336-2F826BD1FAC9}" presName="textNode" presStyleLbl="node1" presStyleIdx="3" presStyleCnt="5">
        <dgm:presLayoutVars>
          <dgm:bulletEnabled val="1"/>
        </dgm:presLayoutVars>
      </dgm:prSet>
      <dgm:spPr/>
    </dgm:pt>
    <dgm:pt modelId="{7F2FDACC-4AD0-47DE-A317-FD7C1AE29EA2}" type="pres">
      <dgm:prSet presAssocID="{E8310B27-D39D-4E96-B064-26C9BFCF3A04}" presName="sibTrans" presStyleCnt="0"/>
      <dgm:spPr/>
    </dgm:pt>
    <dgm:pt modelId="{AE68BEFA-F63B-4362-B286-D39F62E7D10F}" type="pres">
      <dgm:prSet presAssocID="{A56F594A-5A14-4BE6-BA85-98FB3100DCA1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FF120910-B1FF-42BA-AF4A-4E0FAFE38B9C}" srcId="{749F42D1-CFA8-4B26-9C11-AF5FC730F3DA}" destId="{4401D6E5-8661-4B39-AEE4-8590238A6E86}" srcOrd="2" destOrd="0" parTransId="{D3F4751F-628C-4FB0-99A4-B4A3F2E9F79E}" sibTransId="{F0973D69-85E6-4C35-A941-A50050567E5C}"/>
    <dgm:cxn modelId="{96AFC726-7F0A-4D8C-8F79-720079B6AB7E}" type="presOf" srcId="{E8EABE93-E326-4EAA-886C-2F141AC37106}" destId="{CC0E21DE-BEB3-4261-A5FC-7D04FD70479D}" srcOrd="0" destOrd="0" presId="urn:microsoft.com/office/officeart/2005/8/layout/hProcess9"/>
    <dgm:cxn modelId="{E3492C3B-2FF3-4496-8A03-F7B8577F9D40}" type="presOf" srcId="{749F42D1-CFA8-4B26-9C11-AF5FC730F3DA}" destId="{3A73F9B2-9440-4155-9703-218E36729612}" srcOrd="0" destOrd="0" presId="urn:microsoft.com/office/officeart/2005/8/layout/hProcess9"/>
    <dgm:cxn modelId="{3766A441-0F0A-4D20-AEAD-064EF383007F}" srcId="{749F42D1-CFA8-4B26-9C11-AF5FC730F3DA}" destId="{E8EABE93-E326-4EAA-886C-2F141AC37106}" srcOrd="0" destOrd="0" parTransId="{3895C618-2DBC-43B5-87E4-B7388F30D6BB}" sibTransId="{704452D3-D37A-41E8-89C1-B040EA4082D0}"/>
    <dgm:cxn modelId="{8AF41945-D78D-44A7-9CA0-A130135DCDAC}" type="presOf" srcId="{702EA3B5-794B-4697-B808-038E18F54206}" destId="{D47CEB08-F2C3-41B6-A402-31F0DD4368D6}" srcOrd="0" destOrd="0" presId="urn:microsoft.com/office/officeart/2005/8/layout/hProcess9"/>
    <dgm:cxn modelId="{9383C59F-5972-454A-9E14-99595FF55ED3}" srcId="{749F42D1-CFA8-4B26-9C11-AF5FC730F3DA}" destId="{6E5161D6-A49D-48C9-B336-2F826BD1FAC9}" srcOrd="3" destOrd="0" parTransId="{A9A7D2D4-7FF6-4905-9B32-FC0AD4B6DBC7}" sibTransId="{E8310B27-D39D-4E96-B064-26C9BFCF3A04}"/>
    <dgm:cxn modelId="{985AAAA6-7049-4A43-9C22-1781CF32FC4C}" type="presOf" srcId="{A56F594A-5A14-4BE6-BA85-98FB3100DCA1}" destId="{AE68BEFA-F63B-4362-B286-D39F62E7D10F}" srcOrd="0" destOrd="0" presId="urn:microsoft.com/office/officeart/2005/8/layout/hProcess9"/>
    <dgm:cxn modelId="{835A15A7-05F1-4BE9-AA1C-BDD294E7FDEA}" srcId="{749F42D1-CFA8-4B26-9C11-AF5FC730F3DA}" destId="{A56F594A-5A14-4BE6-BA85-98FB3100DCA1}" srcOrd="4" destOrd="0" parTransId="{B86B8128-2D4E-44AF-9038-9C040EEA7FCD}" sibTransId="{D8E5744C-2037-4E49-8734-C0E553631BC7}"/>
    <dgm:cxn modelId="{E92EF8BD-394A-4C57-87D7-1AB8FE46824D}" srcId="{749F42D1-CFA8-4B26-9C11-AF5FC730F3DA}" destId="{702EA3B5-794B-4697-B808-038E18F54206}" srcOrd="1" destOrd="0" parTransId="{F3BAF341-91B4-4AF9-8F54-330706C7DE35}" sibTransId="{E6C311F9-226C-42C5-87F1-DFDC6AD1ABF6}"/>
    <dgm:cxn modelId="{F15CFAD2-0E3A-43BB-9C43-FC7A7E0A47C4}" type="presOf" srcId="{6E5161D6-A49D-48C9-B336-2F826BD1FAC9}" destId="{266D7223-6AE3-4829-944B-76F60588A577}" srcOrd="0" destOrd="0" presId="urn:microsoft.com/office/officeart/2005/8/layout/hProcess9"/>
    <dgm:cxn modelId="{32692CF8-3972-451A-8AE7-863A2A8A4A63}" type="presOf" srcId="{4401D6E5-8661-4B39-AEE4-8590238A6E86}" destId="{C0FE1B5F-AE52-4166-AA27-A89FA983F036}" srcOrd="0" destOrd="0" presId="urn:microsoft.com/office/officeart/2005/8/layout/hProcess9"/>
    <dgm:cxn modelId="{876B99C3-7552-47B4-BCF1-9A9A5096FF2B}" type="presParOf" srcId="{3A73F9B2-9440-4155-9703-218E36729612}" destId="{D3C14A33-58DA-4BA6-B815-CE21FDD5AD6D}" srcOrd="0" destOrd="0" presId="urn:microsoft.com/office/officeart/2005/8/layout/hProcess9"/>
    <dgm:cxn modelId="{21A834C8-7D0C-476A-8865-1ED450ABF1F5}" type="presParOf" srcId="{3A73F9B2-9440-4155-9703-218E36729612}" destId="{E9AB9B4F-8781-4C9B-9C22-CE60BB29DE42}" srcOrd="1" destOrd="0" presId="urn:microsoft.com/office/officeart/2005/8/layout/hProcess9"/>
    <dgm:cxn modelId="{EFA32407-A9D8-4545-9ADD-FDE16C42A310}" type="presParOf" srcId="{E9AB9B4F-8781-4C9B-9C22-CE60BB29DE42}" destId="{CC0E21DE-BEB3-4261-A5FC-7D04FD70479D}" srcOrd="0" destOrd="0" presId="urn:microsoft.com/office/officeart/2005/8/layout/hProcess9"/>
    <dgm:cxn modelId="{BB85CA3A-8401-4F91-A620-954AF8C8032E}" type="presParOf" srcId="{E9AB9B4F-8781-4C9B-9C22-CE60BB29DE42}" destId="{1C065A32-72FF-4F78-BD3A-AB9EDCDEA144}" srcOrd="1" destOrd="0" presId="urn:microsoft.com/office/officeart/2005/8/layout/hProcess9"/>
    <dgm:cxn modelId="{28356FE0-0612-4621-85F7-79F6F0DD939B}" type="presParOf" srcId="{E9AB9B4F-8781-4C9B-9C22-CE60BB29DE42}" destId="{D47CEB08-F2C3-41B6-A402-31F0DD4368D6}" srcOrd="2" destOrd="0" presId="urn:microsoft.com/office/officeart/2005/8/layout/hProcess9"/>
    <dgm:cxn modelId="{5F23C062-609E-45C2-AD6A-A6C4C61A72FF}" type="presParOf" srcId="{E9AB9B4F-8781-4C9B-9C22-CE60BB29DE42}" destId="{C331FCD3-C973-4492-A4CA-44893E5CD797}" srcOrd="3" destOrd="0" presId="urn:microsoft.com/office/officeart/2005/8/layout/hProcess9"/>
    <dgm:cxn modelId="{40670CB4-A075-4C86-AA5F-74092D56ED77}" type="presParOf" srcId="{E9AB9B4F-8781-4C9B-9C22-CE60BB29DE42}" destId="{C0FE1B5F-AE52-4166-AA27-A89FA983F036}" srcOrd="4" destOrd="0" presId="urn:microsoft.com/office/officeart/2005/8/layout/hProcess9"/>
    <dgm:cxn modelId="{88BF24EF-52A5-4117-8A30-75F35229D1BC}" type="presParOf" srcId="{E9AB9B4F-8781-4C9B-9C22-CE60BB29DE42}" destId="{F31602D7-567A-4A12-800D-C6774C41D2BE}" srcOrd="5" destOrd="0" presId="urn:microsoft.com/office/officeart/2005/8/layout/hProcess9"/>
    <dgm:cxn modelId="{52EA5C02-5CCA-47D8-B320-002D39FEDEB0}" type="presParOf" srcId="{E9AB9B4F-8781-4C9B-9C22-CE60BB29DE42}" destId="{266D7223-6AE3-4829-944B-76F60588A577}" srcOrd="6" destOrd="0" presId="urn:microsoft.com/office/officeart/2005/8/layout/hProcess9"/>
    <dgm:cxn modelId="{3D833A11-4B1C-46AE-8C9D-6BFC7C04E0EC}" type="presParOf" srcId="{E9AB9B4F-8781-4C9B-9C22-CE60BB29DE42}" destId="{7F2FDACC-4AD0-47DE-A317-FD7C1AE29EA2}" srcOrd="7" destOrd="0" presId="urn:microsoft.com/office/officeart/2005/8/layout/hProcess9"/>
    <dgm:cxn modelId="{52FEB5B4-8E62-4190-9A3F-194A8FDEB613}" type="presParOf" srcId="{E9AB9B4F-8781-4C9B-9C22-CE60BB29DE42}" destId="{AE68BEFA-F63B-4362-B286-D39F62E7D10F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384890-3F5E-4347-8959-B5535BF72567}" type="doc">
      <dgm:prSet loTypeId="urn:microsoft.com/office/officeart/2005/8/layout/hProcess4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FC7B07-3195-487B-BF47-384AE4506683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98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r>
            <a:rPr lang="en-US" dirty="0"/>
            <a:t>Input</a:t>
          </a:r>
        </a:p>
      </dgm:t>
    </dgm:pt>
    <dgm:pt modelId="{40EDD846-D2E5-418B-8C0C-45EEA9F6DD19}" type="parTrans" cxnId="{6FEA9B2B-9519-4DA6-992E-BE04AF3AEBBA}">
      <dgm:prSet/>
      <dgm:spPr/>
      <dgm:t>
        <a:bodyPr/>
        <a:lstStyle/>
        <a:p>
          <a:endParaRPr lang="en-US"/>
        </a:p>
      </dgm:t>
    </dgm:pt>
    <dgm:pt modelId="{C6842324-F3FA-43E7-B9F0-8AF034256383}" type="sibTrans" cxnId="{6FEA9B2B-9519-4DA6-992E-BE04AF3AEBBA}">
      <dgm:prSet/>
      <dgm:spPr/>
      <dgm:t>
        <a:bodyPr/>
        <a:lstStyle/>
        <a:p>
          <a:endParaRPr lang="en-US"/>
        </a:p>
      </dgm:t>
    </dgm:pt>
    <dgm:pt modelId="{578E61DE-148D-4B6F-9AB2-92F99DCC91CB}">
      <dgm:prSet phldrT="[Text]"/>
      <dgm:spPr/>
      <dgm:t>
        <a:bodyPr/>
        <a:lstStyle/>
        <a:p>
          <a:r>
            <a:rPr lang="en-US" dirty="0"/>
            <a:t>Three Electrodes</a:t>
          </a:r>
        </a:p>
      </dgm:t>
    </dgm:pt>
    <dgm:pt modelId="{D0320FE4-5A7C-4396-82BC-EDFC40A2E3DD}" type="parTrans" cxnId="{2C3B5BE9-3092-45E0-9D00-DEEDA1A2C151}">
      <dgm:prSet/>
      <dgm:spPr/>
      <dgm:t>
        <a:bodyPr/>
        <a:lstStyle/>
        <a:p>
          <a:endParaRPr lang="en-US"/>
        </a:p>
      </dgm:t>
    </dgm:pt>
    <dgm:pt modelId="{26FBBC54-7772-4BC4-9A53-354E5CBFE939}" type="sibTrans" cxnId="{2C3B5BE9-3092-45E0-9D00-DEEDA1A2C151}">
      <dgm:prSet/>
      <dgm:spPr/>
      <dgm:t>
        <a:bodyPr/>
        <a:lstStyle/>
        <a:p>
          <a:endParaRPr lang="en-US"/>
        </a:p>
      </dgm:t>
    </dgm:pt>
    <dgm:pt modelId="{03A548E5-3A3A-4A0B-BB25-092DDAB95CEB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97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r>
            <a:rPr lang="en-US" dirty="0"/>
            <a:t>Amplification</a:t>
          </a:r>
        </a:p>
      </dgm:t>
    </dgm:pt>
    <dgm:pt modelId="{5DD14461-8E63-4E91-BC9C-ED585F9F1650}" type="parTrans" cxnId="{010E7400-DB58-4B31-BF4E-30D340E0E9A4}">
      <dgm:prSet/>
      <dgm:spPr/>
      <dgm:t>
        <a:bodyPr/>
        <a:lstStyle/>
        <a:p>
          <a:endParaRPr lang="en-US"/>
        </a:p>
      </dgm:t>
    </dgm:pt>
    <dgm:pt modelId="{EDC47560-9AC3-4542-887A-785C54B2E02E}" type="sibTrans" cxnId="{010E7400-DB58-4B31-BF4E-30D340E0E9A4}">
      <dgm:prSet/>
      <dgm:spPr/>
      <dgm:t>
        <a:bodyPr/>
        <a:lstStyle/>
        <a:p>
          <a:endParaRPr lang="en-US"/>
        </a:p>
      </dgm:t>
    </dgm:pt>
    <dgm:pt modelId="{E7FCA1F5-4FC5-4FCE-89E9-579209612B5D}">
      <dgm:prSet phldrT="[Text]"/>
      <dgm:spPr/>
      <dgm:t>
        <a:bodyPr/>
        <a:lstStyle/>
        <a:p>
          <a:r>
            <a:rPr lang="en-US" dirty="0"/>
            <a:t>Instrumentation Amplifier</a:t>
          </a:r>
        </a:p>
      </dgm:t>
    </dgm:pt>
    <dgm:pt modelId="{BFE67083-3EAF-482C-85E0-055B2267CB4E}" type="parTrans" cxnId="{54D00F0C-EAAF-4BA1-8F8A-17C662C6C547}">
      <dgm:prSet/>
      <dgm:spPr/>
      <dgm:t>
        <a:bodyPr/>
        <a:lstStyle/>
        <a:p>
          <a:endParaRPr lang="en-US"/>
        </a:p>
      </dgm:t>
    </dgm:pt>
    <dgm:pt modelId="{3DEC7636-2B80-4EA5-A5BF-F072A63A2C40}" type="sibTrans" cxnId="{54D00F0C-EAAF-4BA1-8F8A-17C662C6C547}">
      <dgm:prSet/>
      <dgm:spPr/>
      <dgm:t>
        <a:bodyPr/>
        <a:lstStyle/>
        <a:p>
          <a:endParaRPr lang="en-US"/>
        </a:p>
      </dgm:t>
    </dgm:pt>
    <dgm:pt modelId="{84610C98-7946-4643-9055-B59D6FD7B8B1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98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r>
            <a:rPr lang="en-US" dirty="0"/>
            <a:t>Filtering</a:t>
          </a:r>
        </a:p>
      </dgm:t>
    </dgm:pt>
    <dgm:pt modelId="{FA5AE21A-7F46-45F2-B96C-58AFEEF786C0}" type="parTrans" cxnId="{2676E864-1209-4825-9082-1E5D23B600F3}">
      <dgm:prSet/>
      <dgm:spPr/>
      <dgm:t>
        <a:bodyPr/>
        <a:lstStyle/>
        <a:p>
          <a:endParaRPr lang="en-US"/>
        </a:p>
      </dgm:t>
    </dgm:pt>
    <dgm:pt modelId="{DC1DD84A-A7DE-482D-8598-BAE83B714575}" type="sibTrans" cxnId="{2676E864-1209-4825-9082-1E5D23B600F3}">
      <dgm:prSet/>
      <dgm:spPr/>
      <dgm:t>
        <a:bodyPr/>
        <a:lstStyle/>
        <a:p>
          <a:endParaRPr lang="en-US"/>
        </a:p>
      </dgm:t>
    </dgm:pt>
    <dgm:pt modelId="{5596C2DB-77C5-4D39-9E3B-2F5E4D99130D}">
      <dgm:prSet phldrT="[Text]"/>
      <dgm:spPr/>
      <dgm:t>
        <a:bodyPr/>
        <a:lstStyle/>
        <a:p>
          <a:r>
            <a:rPr lang="en-US" dirty="0"/>
            <a:t>First-order low-pass (f &lt; 5Hz) RC filter</a:t>
          </a:r>
        </a:p>
      </dgm:t>
    </dgm:pt>
    <dgm:pt modelId="{A036E211-647C-4DC9-8806-6824E4ED61AF}" type="parTrans" cxnId="{272B1129-8D2F-478B-BAE6-2D38CD8E30F5}">
      <dgm:prSet/>
      <dgm:spPr/>
      <dgm:t>
        <a:bodyPr/>
        <a:lstStyle/>
        <a:p>
          <a:endParaRPr lang="en-US"/>
        </a:p>
      </dgm:t>
    </dgm:pt>
    <dgm:pt modelId="{D4950677-4CEC-4A3F-9C93-1B8D708122F0}" type="sibTrans" cxnId="{272B1129-8D2F-478B-BAE6-2D38CD8E30F5}">
      <dgm:prSet/>
      <dgm:spPr/>
      <dgm:t>
        <a:bodyPr/>
        <a:lstStyle/>
        <a:p>
          <a:endParaRPr lang="en-US"/>
        </a:p>
      </dgm:t>
    </dgm:pt>
    <dgm:pt modelId="{22635C2D-6206-4C49-B54A-778F2453637A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98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r>
            <a:rPr lang="en-US" dirty="0"/>
            <a:t>Sampling</a:t>
          </a:r>
        </a:p>
      </dgm:t>
    </dgm:pt>
    <dgm:pt modelId="{91B632C1-9410-406E-A19B-517A92EC7B85}" type="parTrans" cxnId="{143EBF1E-3339-43C1-BB0D-275938C3BDEF}">
      <dgm:prSet/>
      <dgm:spPr/>
      <dgm:t>
        <a:bodyPr/>
        <a:lstStyle/>
        <a:p>
          <a:endParaRPr lang="en-US"/>
        </a:p>
      </dgm:t>
    </dgm:pt>
    <dgm:pt modelId="{72D919C5-EE56-4F8D-94C6-12C57DF16F58}" type="sibTrans" cxnId="{143EBF1E-3339-43C1-BB0D-275938C3BDEF}">
      <dgm:prSet/>
      <dgm:spPr/>
      <dgm:t>
        <a:bodyPr/>
        <a:lstStyle/>
        <a:p>
          <a:endParaRPr lang="en-US"/>
        </a:p>
      </dgm:t>
    </dgm:pt>
    <dgm:pt modelId="{63639277-ABF1-4E32-B20E-A36C8F1C196F}">
      <dgm:prSet phldrT="[Text]"/>
      <dgm:spPr/>
      <dgm:t>
        <a:bodyPr/>
        <a:lstStyle/>
        <a:p>
          <a:r>
            <a:rPr lang="en-US" dirty="0"/>
            <a:t>Analog-to-Digital Converter at 60Hz</a:t>
          </a:r>
        </a:p>
      </dgm:t>
    </dgm:pt>
    <dgm:pt modelId="{2C1947A3-7100-4F8D-AD29-757DE303AEFB}" type="parTrans" cxnId="{32E347EC-84C4-4D80-803C-CAC2D979AEEF}">
      <dgm:prSet/>
      <dgm:spPr/>
      <dgm:t>
        <a:bodyPr/>
        <a:lstStyle/>
        <a:p>
          <a:endParaRPr lang="en-US"/>
        </a:p>
      </dgm:t>
    </dgm:pt>
    <dgm:pt modelId="{896731A4-F7D7-4E76-89D1-64336CAF2334}" type="sibTrans" cxnId="{32E347EC-84C4-4D80-803C-CAC2D979AEEF}">
      <dgm:prSet/>
      <dgm:spPr/>
      <dgm:t>
        <a:bodyPr/>
        <a:lstStyle/>
        <a:p>
          <a:endParaRPr lang="en-US"/>
        </a:p>
      </dgm:t>
    </dgm:pt>
    <dgm:pt modelId="{722B8B35-0D12-4A92-B759-7D918C0CE4B5}" type="pres">
      <dgm:prSet presAssocID="{3B384890-3F5E-4347-8959-B5535BF72567}" presName="Name0" presStyleCnt="0">
        <dgm:presLayoutVars>
          <dgm:dir/>
          <dgm:animLvl val="lvl"/>
          <dgm:resizeHandles val="exact"/>
        </dgm:presLayoutVars>
      </dgm:prSet>
      <dgm:spPr/>
    </dgm:pt>
    <dgm:pt modelId="{0AFA23C2-1481-414D-ACFB-6E52256122F2}" type="pres">
      <dgm:prSet presAssocID="{3B384890-3F5E-4347-8959-B5535BF72567}" presName="tSp" presStyleCnt="0"/>
      <dgm:spPr/>
    </dgm:pt>
    <dgm:pt modelId="{DBF88380-CBE8-47F8-B9AE-A054B5CD95AB}" type="pres">
      <dgm:prSet presAssocID="{3B384890-3F5E-4347-8959-B5535BF72567}" presName="bSp" presStyleCnt="0"/>
      <dgm:spPr/>
    </dgm:pt>
    <dgm:pt modelId="{A137A5C1-F513-4B37-A0F9-4A093375F8DD}" type="pres">
      <dgm:prSet presAssocID="{3B384890-3F5E-4347-8959-B5535BF72567}" presName="process" presStyleCnt="0"/>
      <dgm:spPr/>
    </dgm:pt>
    <dgm:pt modelId="{C9E05CD8-8A33-4F5B-8295-3359B4E7322A}" type="pres">
      <dgm:prSet presAssocID="{94FC7B07-3195-487B-BF47-384AE4506683}" presName="composite1" presStyleCnt="0"/>
      <dgm:spPr/>
    </dgm:pt>
    <dgm:pt modelId="{208C186C-5FAF-4F17-BFC3-A1F38B2A0E67}" type="pres">
      <dgm:prSet presAssocID="{94FC7B07-3195-487B-BF47-384AE4506683}" presName="dummyNode1" presStyleLbl="node1" presStyleIdx="0" presStyleCnt="4"/>
      <dgm:spPr/>
    </dgm:pt>
    <dgm:pt modelId="{6993DF52-36C5-4A8C-AF07-2E0E4B309BFF}" type="pres">
      <dgm:prSet presAssocID="{94FC7B07-3195-487B-BF47-384AE4506683}" presName="childNode1" presStyleLbl="bgAcc1" presStyleIdx="0" presStyleCnt="4">
        <dgm:presLayoutVars>
          <dgm:bulletEnabled val="1"/>
        </dgm:presLayoutVars>
      </dgm:prSet>
      <dgm:spPr/>
    </dgm:pt>
    <dgm:pt modelId="{E75EF26C-5F1B-412D-B51D-8772018CFC73}" type="pres">
      <dgm:prSet presAssocID="{94FC7B07-3195-487B-BF47-384AE4506683}" presName="childNode1tx" presStyleLbl="bgAcc1" presStyleIdx="0" presStyleCnt="4">
        <dgm:presLayoutVars>
          <dgm:bulletEnabled val="1"/>
        </dgm:presLayoutVars>
      </dgm:prSet>
      <dgm:spPr/>
    </dgm:pt>
    <dgm:pt modelId="{D2EC3901-1177-46CA-8E9E-527AEB60A436}" type="pres">
      <dgm:prSet presAssocID="{94FC7B07-3195-487B-BF47-384AE4506683}" presName="parentNode1" presStyleLbl="node1" presStyleIdx="0" presStyleCnt="4">
        <dgm:presLayoutVars>
          <dgm:chMax val="1"/>
          <dgm:bulletEnabled val="1"/>
        </dgm:presLayoutVars>
      </dgm:prSet>
      <dgm:spPr/>
    </dgm:pt>
    <dgm:pt modelId="{B62E760D-4D7E-47B1-9887-054136A25B82}" type="pres">
      <dgm:prSet presAssocID="{94FC7B07-3195-487B-BF47-384AE4506683}" presName="connSite1" presStyleCnt="0"/>
      <dgm:spPr/>
    </dgm:pt>
    <dgm:pt modelId="{18550518-266B-4D56-85C3-FD7FEE41BF8F}" type="pres">
      <dgm:prSet presAssocID="{C6842324-F3FA-43E7-B9F0-8AF034256383}" presName="Name9" presStyleLbl="sibTrans2D1" presStyleIdx="0" presStyleCnt="3"/>
      <dgm:spPr/>
    </dgm:pt>
    <dgm:pt modelId="{7132C962-D94E-4A61-BA36-33ABC88F9019}" type="pres">
      <dgm:prSet presAssocID="{03A548E5-3A3A-4A0B-BB25-092DDAB95CEB}" presName="composite2" presStyleCnt="0"/>
      <dgm:spPr/>
    </dgm:pt>
    <dgm:pt modelId="{3404A2C0-7D51-4404-8062-A8C2A5AE68D2}" type="pres">
      <dgm:prSet presAssocID="{03A548E5-3A3A-4A0B-BB25-092DDAB95CEB}" presName="dummyNode2" presStyleLbl="node1" presStyleIdx="0" presStyleCnt="4"/>
      <dgm:spPr/>
    </dgm:pt>
    <dgm:pt modelId="{3EE62660-8422-4261-91C0-8FC525DA8A38}" type="pres">
      <dgm:prSet presAssocID="{03A548E5-3A3A-4A0B-BB25-092DDAB95CEB}" presName="childNode2" presStyleLbl="bgAcc1" presStyleIdx="1" presStyleCnt="4">
        <dgm:presLayoutVars>
          <dgm:bulletEnabled val="1"/>
        </dgm:presLayoutVars>
      </dgm:prSet>
      <dgm:spPr/>
    </dgm:pt>
    <dgm:pt modelId="{45719290-A4D6-45FE-A7F3-CB71157C3E21}" type="pres">
      <dgm:prSet presAssocID="{03A548E5-3A3A-4A0B-BB25-092DDAB95CEB}" presName="childNode2tx" presStyleLbl="bgAcc1" presStyleIdx="1" presStyleCnt="4">
        <dgm:presLayoutVars>
          <dgm:bulletEnabled val="1"/>
        </dgm:presLayoutVars>
      </dgm:prSet>
      <dgm:spPr/>
    </dgm:pt>
    <dgm:pt modelId="{A73D0C4A-40CF-430B-849A-B79F9B5B7249}" type="pres">
      <dgm:prSet presAssocID="{03A548E5-3A3A-4A0B-BB25-092DDAB95CEB}" presName="parentNode2" presStyleLbl="node1" presStyleIdx="1" presStyleCnt="4">
        <dgm:presLayoutVars>
          <dgm:chMax val="0"/>
          <dgm:bulletEnabled val="1"/>
        </dgm:presLayoutVars>
      </dgm:prSet>
      <dgm:spPr/>
    </dgm:pt>
    <dgm:pt modelId="{73599BFC-08C0-40E8-811B-1EB0A3931C3A}" type="pres">
      <dgm:prSet presAssocID="{03A548E5-3A3A-4A0B-BB25-092DDAB95CEB}" presName="connSite2" presStyleCnt="0"/>
      <dgm:spPr/>
    </dgm:pt>
    <dgm:pt modelId="{4DFCA573-A2F2-4E56-8E54-8E125D726D0D}" type="pres">
      <dgm:prSet presAssocID="{EDC47560-9AC3-4542-887A-785C54B2E02E}" presName="Name18" presStyleLbl="sibTrans2D1" presStyleIdx="1" presStyleCnt="3"/>
      <dgm:spPr/>
    </dgm:pt>
    <dgm:pt modelId="{190C1878-0629-4CCA-AB70-DCE0B2B11292}" type="pres">
      <dgm:prSet presAssocID="{84610C98-7946-4643-9055-B59D6FD7B8B1}" presName="composite1" presStyleCnt="0"/>
      <dgm:spPr/>
    </dgm:pt>
    <dgm:pt modelId="{AD4B52E5-A830-401C-872D-003A06605D8B}" type="pres">
      <dgm:prSet presAssocID="{84610C98-7946-4643-9055-B59D6FD7B8B1}" presName="dummyNode1" presStyleLbl="node1" presStyleIdx="1" presStyleCnt="4"/>
      <dgm:spPr/>
    </dgm:pt>
    <dgm:pt modelId="{7BA7235F-EC32-4F59-9ACE-4439F1430FC9}" type="pres">
      <dgm:prSet presAssocID="{84610C98-7946-4643-9055-B59D6FD7B8B1}" presName="childNode1" presStyleLbl="bgAcc1" presStyleIdx="2" presStyleCnt="4">
        <dgm:presLayoutVars>
          <dgm:bulletEnabled val="1"/>
        </dgm:presLayoutVars>
      </dgm:prSet>
      <dgm:spPr/>
    </dgm:pt>
    <dgm:pt modelId="{6422F15D-432A-4042-A0CE-3F031DCF2CB1}" type="pres">
      <dgm:prSet presAssocID="{84610C98-7946-4643-9055-B59D6FD7B8B1}" presName="childNode1tx" presStyleLbl="bgAcc1" presStyleIdx="2" presStyleCnt="4">
        <dgm:presLayoutVars>
          <dgm:bulletEnabled val="1"/>
        </dgm:presLayoutVars>
      </dgm:prSet>
      <dgm:spPr/>
    </dgm:pt>
    <dgm:pt modelId="{1D7750FA-A390-49A1-ACCC-4B128EA02631}" type="pres">
      <dgm:prSet presAssocID="{84610C98-7946-4643-9055-B59D6FD7B8B1}" presName="parentNode1" presStyleLbl="node1" presStyleIdx="2" presStyleCnt="4">
        <dgm:presLayoutVars>
          <dgm:chMax val="1"/>
          <dgm:bulletEnabled val="1"/>
        </dgm:presLayoutVars>
      </dgm:prSet>
      <dgm:spPr/>
    </dgm:pt>
    <dgm:pt modelId="{D1971AFC-57D0-43CC-AD49-FC5C38E304DA}" type="pres">
      <dgm:prSet presAssocID="{84610C98-7946-4643-9055-B59D6FD7B8B1}" presName="connSite1" presStyleCnt="0"/>
      <dgm:spPr/>
    </dgm:pt>
    <dgm:pt modelId="{F56FD4CE-5CF4-448C-BC48-E406CF03BE3C}" type="pres">
      <dgm:prSet presAssocID="{DC1DD84A-A7DE-482D-8598-BAE83B714575}" presName="Name9" presStyleLbl="sibTrans2D1" presStyleIdx="2" presStyleCnt="3"/>
      <dgm:spPr/>
    </dgm:pt>
    <dgm:pt modelId="{E6FB5214-6138-4A6F-8811-8B1114CB4498}" type="pres">
      <dgm:prSet presAssocID="{22635C2D-6206-4C49-B54A-778F2453637A}" presName="composite2" presStyleCnt="0"/>
      <dgm:spPr/>
    </dgm:pt>
    <dgm:pt modelId="{FB76D000-011F-4AEF-8EAC-2DA5E41E6FEB}" type="pres">
      <dgm:prSet presAssocID="{22635C2D-6206-4C49-B54A-778F2453637A}" presName="dummyNode2" presStyleLbl="node1" presStyleIdx="2" presStyleCnt="4"/>
      <dgm:spPr/>
    </dgm:pt>
    <dgm:pt modelId="{80CD2F9A-AC26-4C6F-8161-BFC8939BDF35}" type="pres">
      <dgm:prSet presAssocID="{22635C2D-6206-4C49-B54A-778F2453637A}" presName="childNode2" presStyleLbl="bgAcc1" presStyleIdx="3" presStyleCnt="4">
        <dgm:presLayoutVars>
          <dgm:bulletEnabled val="1"/>
        </dgm:presLayoutVars>
      </dgm:prSet>
      <dgm:spPr/>
    </dgm:pt>
    <dgm:pt modelId="{F453962D-C13F-4944-AA29-7E1D37E1764E}" type="pres">
      <dgm:prSet presAssocID="{22635C2D-6206-4C49-B54A-778F2453637A}" presName="childNode2tx" presStyleLbl="bgAcc1" presStyleIdx="3" presStyleCnt="4">
        <dgm:presLayoutVars>
          <dgm:bulletEnabled val="1"/>
        </dgm:presLayoutVars>
      </dgm:prSet>
      <dgm:spPr/>
    </dgm:pt>
    <dgm:pt modelId="{64A09051-767B-4510-8FAE-D40A4A420A21}" type="pres">
      <dgm:prSet presAssocID="{22635C2D-6206-4C49-B54A-778F2453637A}" presName="parentNode2" presStyleLbl="node1" presStyleIdx="3" presStyleCnt="4">
        <dgm:presLayoutVars>
          <dgm:chMax val="0"/>
          <dgm:bulletEnabled val="1"/>
        </dgm:presLayoutVars>
      </dgm:prSet>
      <dgm:spPr/>
    </dgm:pt>
    <dgm:pt modelId="{9D4C2829-F309-4943-A8C9-83C9C0384BC1}" type="pres">
      <dgm:prSet presAssocID="{22635C2D-6206-4C49-B54A-778F2453637A}" presName="connSite2" presStyleCnt="0"/>
      <dgm:spPr/>
    </dgm:pt>
  </dgm:ptLst>
  <dgm:cxnLst>
    <dgm:cxn modelId="{010E7400-DB58-4B31-BF4E-30D340E0E9A4}" srcId="{3B384890-3F5E-4347-8959-B5535BF72567}" destId="{03A548E5-3A3A-4A0B-BB25-092DDAB95CEB}" srcOrd="1" destOrd="0" parTransId="{5DD14461-8E63-4E91-BC9C-ED585F9F1650}" sibTransId="{EDC47560-9AC3-4542-887A-785C54B2E02E}"/>
    <dgm:cxn modelId="{54D00F0C-EAAF-4BA1-8F8A-17C662C6C547}" srcId="{03A548E5-3A3A-4A0B-BB25-092DDAB95CEB}" destId="{E7FCA1F5-4FC5-4FCE-89E9-579209612B5D}" srcOrd="0" destOrd="0" parTransId="{BFE67083-3EAF-482C-85E0-055B2267CB4E}" sibTransId="{3DEC7636-2B80-4EA5-A5BF-F072A63A2C40}"/>
    <dgm:cxn modelId="{BFA22C1D-876C-4988-A9CD-9A7FC537D192}" type="presOf" srcId="{578E61DE-148D-4B6F-9AB2-92F99DCC91CB}" destId="{6993DF52-36C5-4A8C-AF07-2E0E4B309BFF}" srcOrd="0" destOrd="0" presId="urn:microsoft.com/office/officeart/2005/8/layout/hProcess4"/>
    <dgm:cxn modelId="{143EBF1E-3339-43C1-BB0D-275938C3BDEF}" srcId="{3B384890-3F5E-4347-8959-B5535BF72567}" destId="{22635C2D-6206-4C49-B54A-778F2453637A}" srcOrd="3" destOrd="0" parTransId="{91B632C1-9410-406E-A19B-517A92EC7B85}" sibTransId="{72D919C5-EE56-4F8D-94C6-12C57DF16F58}"/>
    <dgm:cxn modelId="{272B1129-8D2F-478B-BAE6-2D38CD8E30F5}" srcId="{84610C98-7946-4643-9055-B59D6FD7B8B1}" destId="{5596C2DB-77C5-4D39-9E3B-2F5E4D99130D}" srcOrd="0" destOrd="0" parTransId="{A036E211-647C-4DC9-8806-6824E4ED61AF}" sibTransId="{D4950677-4CEC-4A3F-9C93-1B8D708122F0}"/>
    <dgm:cxn modelId="{6FEA9B2B-9519-4DA6-992E-BE04AF3AEBBA}" srcId="{3B384890-3F5E-4347-8959-B5535BF72567}" destId="{94FC7B07-3195-487B-BF47-384AE4506683}" srcOrd="0" destOrd="0" parTransId="{40EDD846-D2E5-418B-8C0C-45EEA9F6DD19}" sibTransId="{C6842324-F3FA-43E7-B9F0-8AF034256383}"/>
    <dgm:cxn modelId="{C528BB39-7A54-4B95-A674-0AEC6A24D098}" type="presOf" srcId="{63639277-ABF1-4E32-B20E-A36C8F1C196F}" destId="{F453962D-C13F-4944-AA29-7E1D37E1764E}" srcOrd="1" destOrd="0" presId="urn:microsoft.com/office/officeart/2005/8/layout/hProcess4"/>
    <dgm:cxn modelId="{4A1FA13D-55A6-44C3-AB7E-10CE925DE178}" type="presOf" srcId="{03A548E5-3A3A-4A0B-BB25-092DDAB95CEB}" destId="{A73D0C4A-40CF-430B-849A-B79F9B5B7249}" srcOrd="0" destOrd="0" presId="urn:microsoft.com/office/officeart/2005/8/layout/hProcess4"/>
    <dgm:cxn modelId="{B2E40440-A89E-4851-84F6-F3D2C5428AD1}" type="presOf" srcId="{C6842324-F3FA-43E7-B9F0-8AF034256383}" destId="{18550518-266B-4D56-85C3-FD7FEE41BF8F}" srcOrd="0" destOrd="0" presId="urn:microsoft.com/office/officeart/2005/8/layout/hProcess4"/>
    <dgm:cxn modelId="{9C3F8241-6057-426B-A2CA-DEDE3FE6DA3D}" type="presOf" srcId="{EDC47560-9AC3-4542-887A-785C54B2E02E}" destId="{4DFCA573-A2F2-4E56-8E54-8E125D726D0D}" srcOrd="0" destOrd="0" presId="urn:microsoft.com/office/officeart/2005/8/layout/hProcess4"/>
    <dgm:cxn modelId="{2676E864-1209-4825-9082-1E5D23B600F3}" srcId="{3B384890-3F5E-4347-8959-B5535BF72567}" destId="{84610C98-7946-4643-9055-B59D6FD7B8B1}" srcOrd="2" destOrd="0" parTransId="{FA5AE21A-7F46-45F2-B96C-58AFEEF786C0}" sibTransId="{DC1DD84A-A7DE-482D-8598-BAE83B714575}"/>
    <dgm:cxn modelId="{F3394B66-2257-48B3-81F0-487D2B1E57B0}" type="presOf" srcId="{578E61DE-148D-4B6F-9AB2-92F99DCC91CB}" destId="{E75EF26C-5F1B-412D-B51D-8772018CFC73}" srcOrd="1" destOrd="0" presId="urn:microsoft.com/office/officeart/2005/8/layout/hProcess4"/>
    <dgm:cxn modelId="{0DA3227C-0D86-436F-93CA-151FAB43CEED}" type="presOf" srcId="{3B384890-3F5E-4347-8959-B5535BF72567}" destId="{722B8B35-0D12-4A92-B759-7D918C0CE4B5}" srcOrd="0" destOrd="0" presId="urn:microsoft.com/office/officeart/2005/8/layout/hProcess4"/>
    <dgm:cxn modelId="{B11DE17C-31A5-4EB2-9615-A4AA81FCFEE1}" type="presOf" srcId="{63639277-ABF1-4E32-B20E-A36C8F1C196F}" destId="{80CD2F9A-AC26-4C6F-8161-BFC8939BDF35}" srcOrd="0" destOrd="0" presId="urn:microsoft.com/office/officeart/2005/8/layout/hProcess4"/>
    <dgm:cxn modelId="{C1BC9A97-0DDB-4B79-86D8-96DE270C3326}" type="presOf" srcId="{DC1DD84A-A7DE-482D-8598-BAE83B714575}" destId="{F56FD4CE-5CF4-448C-BC48-E406CF03BE3C}" srcOrd="0" destOrd="0" presId="urn:microsoft.com/office/officeart/2005/8/layout/hProcess4"/>
    <dgm:cxn modelId="{4D7F11A6-EFE8-48F2-9ABA-287997CD4F2D}" type="presOf" srcId="{22635C2D-6206-4C49-B54A-778F2453637A}" destId="{64A09051-767B-4510-8FAE-D40A4A420A21}" srcOrd="0" destOrd="0" presId="urn:microsoft.com/office/officeart/2005/8/layout/hProcess4"/>
    <dgm:cxn modelId="{1D6368C9-6C74-4626-B15F-ADD6CBCC5E9E}" type="presOf" srcId="{E7FCA1F5-4FC5-4FCE-89E9-579209612B5D}" destId="{45719290-A4D6-45FE-A7F3-CB71157C3E21}" srcOrd="1" destOrd="0" presId="urn:microsoft.com/office/officeart/2005/8/layout/hProcess4"/>
    <dgm:cxn modelId="{94AB5FCE-EBE4-402E-90A3-ACF773FC0395}" type="presOf" srcId="{5596C2DB-77C5-4D39-9E3B-2F5E4D99130D}" destId="{6422F15D-432A-4042-A0CE-3F031DCF2CB1}" srcOrd="1" destOrd="0" presId="urn:microsoft.com/office/officeart/2005/8/layout/hProcess4"/>
    <dgm:cxn modelId="{ED1947D5-DF12-40D5-A2A9-6A3AE2EFDDA0}" type="presOf" srcId="{84610C98-7946-4643-9055-B59D6FD7B8B1}" destId="{1D7750FA-A390-49A1-ACCC-4B128EA02631}" srcOrd="0" destOrd="0" presId="urn:microsoft.com/office/officeart/2005/8/layout/hProcess4"/>
    <dgm:cxn modelId="{12370FDE-CABB-4B1A-BC12-B1DC24A826B9}" type="presOf" srcId="{5596C2DB-77C5-4D39-9E3B-2F5E4D99130D}" destId="{7BA7235F-EC32-4F59-9ACE-4439F1430FC9}" srcOrd="0" destOrd="0" presId="urn:microsoft.com/office/officeart/2005/8/layout/hProcess4"/>
    <dgm:cxn modelId="{307364E5-0640-4B69-AB02-CAD6870F0A51}" type="presOf" srcId="{94FC7B07-3195-487B-BF47-384AE4506683}" destId="{D2EC3901-1177-46CA-8E9E-527AEB60A436}" srcOrd="0" destOrd="0" presId="urn:microsoft.com/office/officeart/2005/8/layout/hProcess4"/>
    <dgm:cxn modelId="{2C3B5BE9-3092-45E0-9D00-DEEDA1A2C151}" srcId="{94FC7B07-3195-487B-BF47-384AE4506683}" destId="{578E61DE-148D-4B6F-9AB2-92F99DCC91CB}" srcOrd="0" destOrd="0" parTransId="{D0320FE4-5A7C-4396-82BC-EDFC40A2E3DD}" sibTransId="{26FBBC54-7772-4BC4-9A53-354E5CBFE939}"/>
    <dgm:cxn modelId="{32E347EC-84C4-4D80-803C-CAC2D979AEEF}" srcId="{22635C2D-6206-4C49-B54A-778F2453637A}" destId="{63639277-ABF1-4E32-B20E-A36C8F1C196F}" srcOrd="0" destOrd="0" parTransId="{2C1947A3-7100-4F8D-AD29-757DE303AEFB}" sibTransId="{896731A4-F7D7-4E76-89D1-64336CAF2334}"/>
    <dgm:cxn modelId="{744F55ED-0FE2-48C6-937C-FBD96F139FF7}" type="presOf" srcId="{E7FCA1F5-4FC5-4FCE-89E9-579209612B5D}" destId="{3EE62660-8422-4261-91C0-8FC525DA8A38}" srcOrd="0" destOrd="0" presId="urn:microsoft.com/office/officeart/2005/8/layout/hProcess4"/>
    <dgm:cxn modelId="{28232E05-6FC7-4F0A-A2E8-0F28EED48036}" type="presParOf" srcId="{722B8B35-0D12-4A92-B759-7D918C0CE4B5}" destId="{0AFA23C2-1481-414D-ACFB-6E52256122F2}" srcOrd="0" destOrd="0" presId="urn:microsoft.com/office/officeart/2005/8/layout/hProcess4"/>
    <dgm:cxn modelId="{DB676B4F-B959-4F68-A79A-8B39B231042B}" type="presParOf" srcId="{722B8B35-0D12-4A92-B759-7D918C0CE4B5}" destId="{DBF88380-CBE8-47F8-B9AE-A054B5CD95AB}" srcOrd="1" destOrd="0" presId="urn:microsoft.com/office/officeart/2005/8/layout/hProcess4"/>
    <dgm:cxn modelId="{9845988C-5C2E-4701-9942-ED02DCBB6587}" type="presParOf" srcId="{722B8B35-0D12-4A92-B759-7D918C0CE4B5}" destId="{A137A5C1-F513-4B37-A0F9-4A093375F8DD}" srcOrd="2" destOrd="0" presId="urn:microsoft.com/office/officeart/2005/8/layout/hProcess4"/>
    <dgm:cxn modelId="{EDF27265-4701-44EB-8DB7-1C22EAAD0C5B}" type="presParOf" srcId="{A137A5C1-F513-4B37-A0F9-4A093375F8DD}" destId="{C9E05CD8-8A33-4F5B-8295-3359B4E7322A}" srcOrd="0" destOrd="0" presId="urn:microsoft.com/office/officeart/2005/8/layout/hProcess4"/>
    <dgm:cxn modelId="{F1350340-3FF2-42E0-B272-5DD98640DD98}" type="presParOf" srcId="{C9E05CD8-8A33-4F5B-8295-3359B4E7322A}" destId="{208C186C-5FAF-4F17-BFC3-A1F38B2A0E67}" srcOrd="0" destOrd="0" presId="urn:microsoft.com/office/officeart/2005/8/layout/hProcess4"/>
    <dgm:cxn modelId="{EF0969BF-AFA2-4AC9-8C50-0A0BF94AEC39}" type="presParOf" srcId="{C9E05CD8-8A33-4F5B-8295-3359B4E7322A}" destId="{6993DF52-36C5-4A8C-AF07-2E0E4B309BFF}" srcOrd="1" destOrd="0" presId="urn:microsoft.com/office/officeart/2005/8/layout/hProcess4"/>
    <dgm:cxn modelId="{F8986C64-AD7E-4005-9EAD-27234FC39417}" type="presParOf" srcId="{C9E05CD8-8A33-4F5B-8295-3359B4E7322A}" destId="{E75EF26C-5F1B-412D-B51D-8772018CFC73}" srcOrd="2" destOrd="0" presId="urn:microsoft.com/office/officeart/2005/8/layout/hProcess4"/>
    <dgm:cxn modelId="{8E566B8D-BC14-4126-AFD7-7BB69483CA82}" type="presParOf" srcId="{C9E05CD8-8A33-4F5B-8295-3359B4E7322A}" destId="{D2EC3901-1177-46CA-8E9E-527AEB60A436}" srcOrd="3" destOrd="0" presId="urn:microsoft.com/office/officeart/2005/8/layout/hProcess4"/>
    <dgm:cxn modelId="{E5E18612-2A4B-4B6F-BF32-5F4D6E59439A}" type="presParOf" srcId="{C9E05CD8-8A33-4F5B-8295-3359B4E7322A}" destId="{B62E760D-4D7E-47B1-9887-054136A25B82}" srcOrd="4" destOrd="0" presId="urn:microsoft.com/office/officeart/2005/8/layout/hProcess4"/>
    <dgm:cxn modelId="{5B0269E6-1D0A-4E1E-AA37-7FC49047C8DD}" type="presParOf" srcId="{A137A5C1-F513-4B37-A0F9-4A093375F8DD}" destId="{18550518-266B-4D56-85C3-FD7FEE41BF8F}" srcOrd="1" destOrd="0" presId="urn:microsoft.com/office/officeart/2005/8/layout/hProcess4"/>
    <dgm:cxn modelId="{4B5F5D2C-5783-4B1E-B8A6-9F9AB623D016}" type="presParOf" srcId="{A137A5C1-F513-4B37-A0F9-4A093375F8DD}" destId="{7132C962-D94E-4A61-BA36-33ABC88F9019}" srcOrd="2" destOrd="0" presId="urn:microsoft.com/office/officeart/2005/8/layout/hProcess4"/>
    <dgm:cxn modelId="{EA6B0073-2F6A-40A2-8A86-873CFFCFDE19}" type="presParOf" srcId="{7132C962-D94E-4A61-BA36-33ABC88F9019}" destId="{3404A2C0-7D51-4404-8062-A8C2A5AE68D2}" srcOrd="0" destOrd="0" presId="urn:microsoft.com/office/officeart/2005/8/layout/hProcess4"/>
    <dgm:cxn modelId="{79ED92BF-CFEA-4108-8090-947AC6D926D0}" type="presParOf" srcId="{7132C962-D94E-4A61-BA36-33ABC88F9019}" destId="{3EE62660-8422-4261-91C0-8FC525DA8A38}" srcOrd="1" destOrd="0" presId="urn:microsoft.com/office/officeart/2005/8/layout/hProcess4"/>
    <dgm:cxn modelId="{0EFB5C21-B071-4BA6-884B-408EF2404D27}" type="presParOf" srcId="{7132C962-D94E-4A61-BA36-33ABC88F9019}" destId="{45719290-A4D6-45FE-A7F3-CB71157C3E21}" srcOrd="2" destOrd="0" presId="urn:microsoft.com/office/officeart/2005/8/layout/hProcess4"/>
    <dgm:cxn modelId="{3099DFD9-8D60-44CB-8432-622980709193}" type="presParOf" srcId="{7132C962-D94E-4A61-BA36-33ABC88F9019}" destId="{A73D0C4A-40CF-430B-849A-B79F9B5B7249}" srcOrd="3" destOrd="0" presId="urn:microsoft.com/office/officeart/2005/8/layout/hProcess4"/>
    <dgm:cxn modelId="{15C33297-8AA2-460D-840B-B0ADA8611607}" type="presParOf" srcId="{7132C962-D94E-4A61-BA36-33ABC88F9019}" destId="{73599BFC-08C0-40E8-811B-1EB0A3931C3A}" srcOrd="4" destOrd="0" presId="urn:microsoft.com/office/officeart/2005/8/layout/hProcess4"/>
    <dgm:cxn modelId="{0FDC5E78-28CA-47B0-B8E3-374906CB2FA2}" type="presParOf" srcId="{A137A5C1-F513-4B37-A0F9-4A093375F8DD}" destId="{4DFCA573-A2F2-4E56-8E54-8E125D726D0D}" srcOrd="3" destOrd="0" presId="urn:microsoft.com/office/officeart/2005/8/layout/hProcess4"/>
    <dgm:cxn modelId="{A5D5DF5C-5963-47FA-A9C0-D274CEBCA3A9}" type="presParOf" srcId="{A137A5C1-F513-4B37-A0F9-4A093375F8DD}" destId="{190C1878-0629-4CCA-AB70-DCE0B2B11292}" srcOrd="4" destOrd="0" presId="urn:microsoft.com/office/officeart/2005/8/layout/hProcess4"/>
    <dgm:cxn modelId="{B539A253-EA91-4AFE-9E69-3E2A428014F9}" type="presParOf" srcId="{190C1878-0629-4CCA-AB70-DCE0B2B11292}" destId="{AD4B52E5-A830-401C-872D-003A06605D8B}" srcOrd="0" destOrd="0" presId="urn:microsoft.com/office/officeart/2005/8/layout/hProcess4"/>
    <dgm:cxn modelId="{46E17C91-1083-4417-A65F-4E6DCBAE0335}" type="presParOf" srcId="{190C1878-0629-4CCA-AB70-DCE0B2B11292}" destId="{7BA7235F-EC32-4F59-9ACE-4439F1430FC9}" srcOrd="1" destOrd="0" presId="urn:microsoft.com/office/officeart/2005/8/layout/hProcess4"/>
    <dgm:cxn modelId="{8D5BBB5B-6814-4F0D-8E3D-759CD06C6362}" type="presParOf" srcId="{190C1878-0629-4CCA-AB70-DCE0B2B11292}" destId="{6422F15D-432A-4042-A0CE-3F031DCF2CB1}" srcOrd="2" destOrd="0" presId="urn:microsoft.com/office/officeart/2005/8/layout/hProcess4"/>
    <dgm:cxn modelId="{79AFB1EB-F8C3-47D1-8FE2-FB7E87171294}" type="presParOf" srcId="{190C1878-0629-4CCA-AB70-DCE0B2B11292}" destId="{1D7750FA-A390-49A1-ACCC-4B128EA02631}" srcOrd="3" destOrd="0" presId="urn:microsoft.com/office/officeart/2005/8/layout/hProcess4"/>
    <dgm:cxn modelId="{2848C663-F605-4542-AED6-C71A813FC70E}" type="presParOf" srcId="{190C1878-0629-4CCA-AB70-DCE0B2B11292}" destId="{D1971AFC-57D0-43CC-AD49-FC5C38E304DA}" srcOrd="4" destOrd="0" presId="urn:microsoft.com/office/officeart/2005/8/layout/hProcess4"/>
    <dgm:cxn modelId="{8C202CB9-E9F4-4A1D-9F06-B7DC68872662}" type="presParOf" srcId="{A137A5C1-F513-4B37-A0F9-4A093375F8DD}" destId="{F56FD4CE-5CF4-448C-BC48-E406CF03BE3C}" srcOrd="5" destOrd="0" presId="urn:microsoft.com/office/officeart/2005/8/layout/hProcess4"/>
    <dgm:cxn modelId="{4E792A35-E0B3-4F09-AFC3-2718026C0B26}" type="presParOf" srcId="{A137A5C1-F513-4B37-A0F9-4A093375F8DD}" destId="{E6FB5214-6138-4A6F-8811-8B1114CB4498}" srcOrd="6" destOrd="0" presId="urn:microsoft.com/office/officeart/2005/8/layout/hProcess4"/>
    <dgm:cxn modelId="{821A64D7-BCF5-469F-B6B8-ED38B49D8366}" type="presParOf" srcId="{E6FB5214-6138-4A6F-8811-8B1114CB4498}" destId="{FB76D000-011F-4AEF-8EAC-2DA5E41E6FEB}" srcOrd="0" destOrd="0" presId="urn:microsoft.com/office/officeart/2005/8/layout/hProcess4"/>
    <dgm:cxn modelId="{EA3D26F8-0AB0-45DF-9E65-C55530DA0C5B}" type="presParOf" srcId="{E6FB5214-6138-4A6F-8811-8B1114CB4498}" destId="{80CD2F9A-AC26-4C6F-8161-BFC8939BDF35}" srcOrd="1" destOrd="0" presId="urn:microsoft.com/office/officeart/2005/8/layout/hProcess4"/>
    <dgm:cxn modelId="{0A5FCA09-B7A3-4290-ACA1-E1BF62D61076}" type="presParOf" srcId="{E6FB5214-6138-4A6F-8811-8B1114CB4498}" destId="{F453962D-C13F-4944-AA29-7E1D37E1764E}" srcOrd="2" destOrd="0" presId="urn:microsoft.com/office/officeart/2005/8/layout/hProcess4"/>
    <dgm:cxn modelId="{02211E26-33C1-43CB-AF45-E21A52E05C79}" type="presParOf" srcId="{E6FB5214-6138-4A6F-8811-8B1114CB4498}" destId="{64A09051-767B-4510-8FAE-D40A4A420A21}" srcOrd="3" destOrd="0" presId="urn:microsoft.com/office/officeart/2005/8/layout/hProcess4"/>
    <dgm:cxn modelId="{B0C60B4E-E837-4C5A-ABAF-A7112A109113}" type="presParOf" srcId="{E6FB5214-6138-4A6F-8811-8B1114CB4498}" destId="{9D4C2829-F309-4943-A8C9-83C9C0384BC1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C14A33-58DA-4BA6-B815-CE21FDD5AD6D}">
      <dsp:nvSpPr>
        <dsp:cNvPr id="0" name=""/>
        <dsp:cNvSpPr/>
      </dsp:nvSpPr>
      <dsp:spPr>
        <a:xfrm>
          <a:off x="800099" y="0"/>
          <a:ext cx="9067800" cy="395128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0E21DE-BEB3-4261-A5FC-7D04FD70479D}">
      <dsp:nvSpPr>
        <dsp:cNvPr id="0" name=""/>
        <dsp:cNvSpPr/>
      </dsp:nvSpPr>
      <dsp:spPr>
        <a:xfrm>
          <a:off x="667" y="1185386"/>
          <a:ext cx="2020402" cy="15805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Problem Statement</a:t>
          </a:r>
        </a:p>
      </dsp:txBody>
      <dsp:txXfrm>
        <a:off x="77821" y="1262540"/>
        <a:ext cx="1866094" cy="1426207"/>
      </dsp:txXfrm>
    </dsp:sp>
    <dsp:sp modelId="{D47CEB08-F2C3-41B6-A402-31F0DD4368D6}">
      <dsp:nvSpPr>
        <dsp:cNvPr id="0" name=""/>
        <dsp:cNvSpPr/>
      </dsp:nvSpPr>
      <dsp:spPr>
        <a:xfrm>
          <a:off x="2162233" y="1185386"/>
          <a:ext cx="2020402" cy="15805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System Overview</a:t>
          </a:r>
        </a:p>
      </dsp:txBody>
      <dsp:txXfrm>
        <a:off x="2239387" y="1262540"/>
        <a:ext cx="1866094" cy="1426207"/>
      </dsp:txXfrm>
    </dsp:sp>
    <dsp:sp modelId="{C0FE1B5F-AE52-4166-AA27-A89FA983F036}">
      <dsp:nvSpPr>
        <dsp:cNvPr id="0" name=""/>
        <dsp:cNvSpPr/>
      </dsp:nvSpPr>
      <dsp:spPr>
        <a:xfrm>
          <a:off x="4323798" y="1185386"/>
          <a:ext cx="2020402" cy="15805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Design Constraints</a:t>
          </a:r>
        </a:p>
      </dsp:txBody>
      <dsp:txXfrm>
        <a:off x="4400952" y="1262540"/>
        <a:ext cx="1866094" cy="1426207"/>
      </dsp:txXfrm>
    </dsp:sp>
    <dsp:sp modelId="{266D7223-6AE3-4829-944B-76F60588A577}">
      <dsp:nvSpPr>
        <dsp:cNvPr id="0" name=""/>
        <dsp:cNvSpPr/>
      </dsp:nvSpPr>
      <dsp:spPr>
        <a:xfrm>
          <a:off x="6485364" y="1185386"/>
          <a:ext cx="2020402" cy="15805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Evaluation</a:t>
          </a:r>
          <a:br>
            <a:rPr lang="en-US" sz="2500" kern="1200" dirty="0"/>
          </a:br>
          <a:r>
            <a:rPr lang="en-US" sz="2500" kern="1200" dirty="0"/>
            <a:t>&amp; </a:t>
          </a:r>
          <a:br>
            <a:rPr lang="en-US" sz="2500" kern="1200" dirty="0"/>
          </a:br>
          <a:r>
            <a:rPr lang="en-US" sz="2500" kern="1200" dirty="0"/>
            <a:t>Progress</a:t>
          </a:r>
        </a:p>
      </dsp:txBody>
      <dsp:txXfrm>
        <a:off x="6562518" y="1262540"/>
        <a:ext cx="1866094" cy="1426207"/>
      </dsp:txXfrm>
    </dsp:sp>
    <dsp:sp modelId="{AE68BEFA-F63B-4362-B286-D39F62E7D10F}">
      <dsp:nvSpPr>
        <dsp:cNvPr id="0" name=""/>
        <dsp:cNvSpPr/>
      </dsp:nvSpPr>
      <dsp:spPr>
        <a:xfrm>
          <a:off x="8646930" y="1185386"/>
          <a:ext cx="2020402" cy="15805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Timeline</a:t>
          </a:r>
        </a:p>
      </dsp:txBody>
      <dsp:txXfrm>
        <a:off x="8724084" y="1262540"/>
        <a:ext cx="1866094" cy="14262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93DF52-36C5-4A8C-AF07-2E0E4B309BFF}">
      <dsp:nvSpPr>
        <dsp:cNvPr id="0" name=""/>
        <dsp:cNvSpPr/>
      </dsp:nvSpPr>
      <dsp:spPr>
        <a:xfrm>
          <a:off x="4852" y="1118187"/>
          <a:ext cx="2079209" cy="17149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Three Electrodes</a:t>
          </a:r>
        </a:p>
      </dsp:txBody>
      <dsp:txXfrm>
        <a:off x="44317" y="1157652"/>
        <a:ext cx="2000279" cy="1268501"/>
      </dsp:txXfrm>
    </dsp:sp>
    <dsp:sp modelId="{18550518-266B-4D56-85C3-FD7FEE41BF8F}">
      <dsp:nvSpPr>
        <dsp:cNvPr id="0" name=""/>
        <dsp:cNvSpPr/>
      </dsp:nvSpPr>
      <dsp:spPr>
        <a:xfrm>
          <a:off x="1134583" y="1387527"/>
          <a:ext cx="2498472" cy="2498472"/>
        </a:xfrm>
        <a:prstGeom prst="leftCircularArrow">
          <a:avLst>
            <a:gd name="adj1" fmla="val 3971"/>
            <a:gd name="adj2" fmla="val 498322"/>
            <a:gd name="adj3" fmla="val 2273833"/>
            <a:gd name="adj4" fmla="val 9024489"/>
            <a:gd name="adj5" fmla="val 4633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2EC3901-1177-46CA-8E9E-527AEB60A436}">
      <dsp:nvSpPr>
        <dsp:cNvPr id="0" name=""/>
        <dsp:cNvSpPr/>
      </dsp:nvSpPr>
      <dsp:spPr>
        <a:xfrm>
          <a:off x="466898" y="2465619"/>
          <a:ext cx="1848186" cy="7349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98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Input</a:t>
          </a:r>
        </a:p>
      </dsp:txBody>
      <dsp:txXfrm>
        <a:off x="488424" y="2487145"/>
        <a:ext cx="1805134" cy="691910"/>
      </dsp:txXfrm>
    </dsp:sp>
    <dsp:sp modelId="{3EE62660-8422-4261-91C0-8FC525DA8A38}">
      <dsp:nvSpPr>
        <dsp:cNvPr id="0" name=""/>
        <dsp:cNvSpPr/>
      </dsp:nvSpPr>
      <dsp:spPr>
        <a:xfrm>
          <a:off x="2787539" y="1118187"/>
          <a:ext cx="2079209" cy="17149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Instrumentation Amplifier</a:t>
          </a:r>
        </a:p>
      </dsp:txBody>
      <dsp:txXfrm>
        <a:off x="2827004" y="1525133"/>
        <a:ext cx="2000279" cy="1268501"/>
      </dsp:txXfrm>
    </dsp:sp>
    <dsp:sp modelId="{4DFCA573-A2F2-4E56-8E54-8E125D726D0D}">
      <dsp:nvSpPr>
        <dsp:cNvPr id="0" name=""/>
        <dsp:cNvSpPr/>
      </dsp:nvSpPr>
      <dsp:spPr>
        <a:xfrm>
          <a:off x="3899944" y="-1952"/>
          <a:ext cx="2764149" cy="2764149"/>
        </a:xfrm>
        <a:prstGeom prst="circularArrow">
          <a:avLst>
            <a:gd name="adj1" fmla="val 3589"/>
            <a:gd name="adj2" fmla="val 446310"/>
            <a:gd name="adj3" fmla="val 19378180"/>
            <a:gd name="adj4" fmla="val 12575511"/>
            <a:gd name="adj5" fmla="val 4188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73D0C4A-40CF-430B-849A-B79F9B5B7249}">
      <dsp:nvSpPr>
        <dsp:cNvPr id="0" name=""/>
        <dsp:cNvSpPr/>
      </dsp:nvSpPr>
      <dsp:spPr>
        <a:xfrm>
          <a:off x="3249586" y="750706"/>
          <a:ext cx="1848186" cy="7349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97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Amplification</a:t>
          </a:r>
        </a:p>
      </dsp:txBody>
      <dsp:txXfrm>
        <a:off x="3271112" y="772232"/>
        <a:ext cx="1805134" cy="691910"/>
      </dsp:txXfrm>
    </dsp:sp>
    <dsp:sp modelId="{7BA7235F-EC32-4F59-9ACE-4439F1430FC9}">
      <dsp:nvSpPr>
        <dsp:cNvPr id="0" name=""/>
        <dsp:cNvSpPr/>
      </dsp:nvSpPr>
      <dsp:spPr>
        <a:xfrm>
          <a:off x="5570227" y="1118187"/>
          <a:ext cx="2079209" cy="17149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First-order low-pass (f &lt; 5Hz) RC filter</a:t>
          </a:r>
        </a:p>
      </dsp:txBody>
      <dsp:txXfrm>
        <a:off x="5609692" y="1157652"/>
        <a:ext cx="2000279" cy="1268501"/>
      </dsp:txXfrm>
    </dsp:sp>
    <dsp:sp modelId="{F56FD4CE-5CF4-448C-BC48-E406CF03BE3C}">
      <dsp:nvSpPr>
        <dsp:cNvPr id="0" name=""/>
        <dsp:cNvSpPr/>
      </dsp:nvSpPr>
      <dsp:spPr>
        <a:xfrm>
          <a:off x="6699959" y="1387527"/>
          <a:ext cx="2498472" cy="2498472"/>
        </a:xfrm>
        <a:prstGeom prst="leftCircularArrow">
          <a:avLst>
            <a:gd name="adj1" fmla="val 3971"/>
            <a:gd name="adj2" fmla="val 498322"/>
            <a:gd name="adj3" fmla="val 2273833"/>
            <a:gd name="adj4" fmla="val 9024489"/>
            <a:gd name="adj5" fmla="val 4633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D7750FA-A390-49A1-ACCC-4B128EA02631}">
      <dsp:nvSpPr>
        <dsp:cNvPr id="0" name=""/>
        <dsp:cNvSpPr/>
      </dsp:nvSpPr>
      <dsp:spPr>
        <a:xfrm>
          <a:off x="6032274" y="2465619"/>
          <a:ext cx="1848186" cy="7349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98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Filtering</a:t>
          </a:r>
        </a:p>
      </dsp:txBody>
      <dsp:txXfrm>
        <a:off x="6053800" y="2487145"/>
        <a:ext cx="1805134" cy="691910"/>
      </dsp:txXfrm>
    </dsp:sp>
    <dsp:sp modelId="{80CD2F9A-AC26-4C6F-8161-BFC8939BDF35}">
      <dsp:nvSpPr>
        <dsp:cNvPr id="0" name=""/>
        <dsp:cNvSpPr/>
      </dsp:nvSpPr>
      <dsp:spPr>
        <a:xfrm>
          <a:off x="8352915" y="1118187"/>
          <a:ext cx="2079209" cy="17149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Analog-to-Digital Converter at 60Hz</a:t>
          </a:r>
        </a:p>
      </dsp:txBody>
      <dsp:txXfrm>
        <a:off x="8392380" y="1525133"/>
        <a:ext cx="2000279" cy="1268501"/>
      </dsp:txXfrm>
    </dsp:sp>
    <dsp:sp modelId="{64A09051-767B-4510-8FAE-D40A4A420A21}">
      <dsp:nvSpPr>
        <dsp:cNvPr id="0" name=""/>
        <dsp:cNvSpPr/>
      </dsp:nvSpPr>
      <dsp:spPr>
        <a:xfrm>
          <a:off x="8814961" y="750706"/>
          <a:ext cx="1848186" cy="7349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98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Sampling</a:t>
          </a:r>
        </a:p>
      </dsp:txBody>
      <dsp:txXfrm>
        <a:off x="8836487" y="772232"/>
        <a:ext cx="1805134" cy="6919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2F5766-6F34-442D-BC8F-8DE761F94CE4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728233-E536-46A6-8302-3B1F98A2E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989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28233-E536-46A6-8302-3B1F98A2E86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713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42376" y="569314"/>
            <a:ext cx="7540024" cy="2040759"/>
          </a:xfrm>
        </p:spPr>
        <p:txBody>
          <a:bodyPr/>
          <a:lstStyle/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42378" y="2890349"/>
            <a:ext cx="7540023" cy="274845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4"/>
          </p:nvPr>
        </p:nvSpPr>
        <p:spPr>
          <a:xfrm>
            <a:off x="0" y="3"/>
            <a:ext cx="3678621" cy="5940101"/>
          </a:xfrm>
          <a:solidFill>
            <a:srgbClr val="54565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4222421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g.jpg"/>
          <p:cNvPicPr>
            <a:picLocks noChangeAspect="1"/>
          </p:cNvPicPr>
          <p:nvPr userDrawn="1"/>
        </p:nvPicPr>
        <p:blipFill>
          <a:blip r:embed="rId2" cstate="email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707"/>
            <a:ext cx="12192000" cy="68777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5321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47946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5932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86884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>
          <a:xfrm>
            <a:off x="534784" y="430146"/>
            <a:ext cx="11196305" cy="5182226"/>
          </a:xfrm>
          <a:solidFill>
            <a:srgbClr val="54565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7116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117" y="274639"/>
            <a:ext cx="10831283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1117" y="1600201"/>
            <a:ext cx="10831283" cy="395072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>
            <a:off x="8312516" y="1600204"/>
            <a:ext cx="3269885" cy="2988015"/>
          </a:xfrm>
          <a:solidFill>
            <a:srgbClr val="54565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313228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2538" y="4501931"/>
            <a:ext cx="10233751" cy="126704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2536" y="3011380"/>
            <a:ext cx="10233752" cy="139552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1092537" y="378940"/>
            <a:ext cx="10233751" cy="2417007"/>
          </a:xfrm>
          <a:solidFill>
            <a:srgbClr val="54565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411427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612" y="274639"/>
            <a:ext cx="11049789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2613" y="1600204"/>
            <a:ext cx="5462671" cy="40838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9388" y="1600204"/>
            <a:ext cx="5273017" cy="40838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254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8621" y="274640"/>
            <a:ext cx="7903779" cy="741363"/>
          </a:xfrm>
        </p:spPr>
        <p:txBody>
          <a:bodyPr>
            <a:noAutofit/>
          </a:bodyPr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78621" y="1215235"/>
            <a:ext cx="3993931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78621" y="1854994"/>
            <a:ext cx="3993931" cy="38597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06116" y="1215235"/>
            <a:ext cx="367628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06116" y="1854994"/>
            <a:ext cx="3676285" cy="38597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207024" y="274640"/>
            <a:ext cx="3269885" cy="2623723"/>
          </a:xfrm>
          <a:solidFill>
            <a:srgbClr val="54565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idx="14"/>
          </p:nvPr>
        </p:nvSpPr>
        <p:spPr>
          <a:xfrm>
            <a:off x="207024" y="3116479"/>
            <a:ext cx="3269885" cy="2598308"/>
          </a:xfrm>
          <a:solidFill>
            <a:srgbClr val="54565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13644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6110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>
          <a:xfrm>
            <a:off x="288964" y="348214"/>
            <a:ext cx="5187365" cy="5233432"/>
          </a:xfrm>
          <a:solidFill>
            <a:srgbClr val="54565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817747" y="348217"/>
            <a:ext cx="5913340" cy="53051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16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535" y="273052"/>
            <a:ext cx="6733740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2831" y="273055"/>
            <a:ext cx="3629572" cy="53802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4535" y="1435105"/>
            <a:ext cx="6733740" cy="421823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858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6939" y="4800601"/>
            <a:ext cx="10585463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96939" y="402901"/>
            <a:ext cx="10585463" cy="432467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6939" y="5367341"/>
            <a:ext cx="10585463" cy="43962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434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g.jpg"/>
          <p:cNvPicPr>
            <a:picLocks noChangeAspect="1"/>
          </p:cNvPicPr>
          <p:nvPr/>
        </p:nvPicPr>
        <p:blipFill>
          <a:blip r:embed="rId16" cstate="email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707"/>
            <a:ext cx="12192000" cy="687770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997" y="274639"/>
            <a:ext cx="1066740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997" y="1600201"/>
            <a:ext cx="10667403" cy="3950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/>
          <p:cNvSpPr/>
          <p:nvPr/>
        </p:nvSpPr>
        <p:spPr>
          <a:xfrm>
            <a:off x="4" y="5940104"/>
            <a:ext cx="12191997" cy="917899"/>
          </a:xfrm>
          <a:prstGeom prst="rect">
            <a:avLst/>
          </a:prstGeom>
          <a:solidFill>
            <a:srgbClr val="41061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Box 8"/>
          <p:cNvSpPr txBox="1"/>
          <p:nvPr userDrawn="1"/>
        </p:nvSpPr>
        <p:spPr>
          <a:xfrm>
            <a:off x="7210724" y="6216620"/>
            <a:ext cx="4615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bg1"/>
                </a:solidFill>
                <a:latin typeface="+mj-lt"/>
              </a:rPr>
              <a:t>Electrical and Computer</a:t>
            </a:r>
            <a:r>
              <a:rPr lang="en-US" sz="1800" baseline="0" dirty="0">
                <a:solidFill>
                  <a:schemeClr val="bg1"/>
                </a:solidFill>
                <a:latin typeface="+mj-lt"/>
              </a:rPr>
              <a:t> Engineering</a:t>
            </a:r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41" y="6126166"/>
            <a:ext cx="3342209" cy="56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752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73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2D2E2B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54565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54565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54565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Zotikon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Athlete Analysis System</a:t>
            </a:r>
          </a:p>
        </p:txBody>
      </p:sp>
    </p:spTree>
    <p:extLst>
      <p:ext uri="{BB962C8B-B14F-4D97-AF65-F5344CB8AC3E}">
        <p14:creationId xmlns:p14="http://schemas.microsoft.com/office/powerpoint/2010/main" val="112694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5E091A"/>
                </a:solidFill>
              </a:rPr>
              <a:t>Evaluation: Unit Test</a:t>
            </a:r>
            <a:br>
              <a:rPr 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Heart Rate System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0520107"/>
              </p:ext>
            </p:extLst>
          </p:nvPr>
        </p:nvGraphicFramePr>
        <p:xfrm>
          <a:off x="914400" y="1600200"/>
          <a:ext cx="10668000" cy="3951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7524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4" y="208547"/>
            <a:ext cx="11755411" cy="549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394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5E091A"/>
                </a:solidFill>
              </a:rPr>
              <a:t>Evaluation: Unit Test</a:t>
            </a:r>
            <a:br>
              <a:rPr 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Heart Rate System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01" y="1417639"/>
            <a:ext cx="5513750" cy="4135313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698" y="1417639"/>
            <a:ext cx="5510660" cy="413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70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5E091A"/>
                </a:solidFill>
              </a:rPr>
              <a:t>Evaluation: Unit Test</a:t>
            </a:r>
            <a:br>
              <a:rPr 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Temperature System</a:t>
            </a:r>
            <a:endParaRPr lang="en-US" dirty="0"/>
          </a:p>
        </p:txBody>
      </p:sp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5C57B68C-8BEB-41DC-9481-5F7BB997D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97" y="1681749"/>
            <a:ext cx="4110186" cy="16984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F53D82-4FD2-4D48-9FF9-1D7A000175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97" y="3644284"/>
            <a:ext cx="10195623" cy="2055180"/>
          </a:xfrm>
          <a:prstGeom prst="rect">
            <a:avLst/>
          </a:prstGeom>
        </p:spPr>
      </p:pic>
      <p:pic>
        <p:nvPicPr>
          <p:cNvPr id="12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528486D-9974-49EE-86EB-E65F5678B9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768" y="1681749"/>
            <a:ext cx="5489852" cy="169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94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5E091A"/>
                </a:solidFill>
              </a:rPr>
              <a:t>Evaluation: Unit Test</a:t>
            </a:r>
            <a:br>
              <a:rPr 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Wireless System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05" y="1600200"/>
            <a:ext cx="5220156" cy="4084638"/>
          </a:xfrm>
          <a:ln>
            <a:solidFill>
              <a:schemeClr val="accent1"/>
            </a:solidFill>
          </a:ln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5170645"/>
              </p:ext>
            </p:extLst>
          </p:nvPr>
        </p:nvGraphicFramePr>
        <p:xfrm>
          <a:off x="5451892" y="1600200"/>
          <a:ext cx="6645216" cy="2393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75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5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75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75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75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75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799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Monitor</a:t>
                      </a:r>
                      <a:r>
                        <a:rPr lang="en-US" baseline="0" dirty="0"/>
                        <a:t> Station Location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Device 1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Device 2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Best Success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9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Sect.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Sect.</a:t>
                      </a:r>
                      <a:r>
                        <a:rPr lang="en-US" baseline="0" dirty="0"/>
                        <a:t> 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Sect.</a:t>
                      </a:r>
                      <a:r>
                        <a:rPr lang="en-US" baseline="0" dirty="0"/>
                        <a:t> 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yds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79.31%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79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Sect.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Sect.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Sect.</a:t>
                      </a:r>
                      <a:r>
                        <a:rPr lang="en-US" baseline="0" dirty="0"/>
                        <a:t> 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 </a:t>
                      </a:r>
                      <a:r>
                        <a:rPr lang="en-US" dirty="0" err="1"/>
                        <a:t>yds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33.76%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9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Sect.16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Sect.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Sect.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 </a:t>
                      </a:r>
                      <a:r>
                        <a:rPr lang="en-US" dirty="0" err="1"/>
                        <a:t>yds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41.42%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2801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5E091A"/>
                </a:solidFill>
              </a:rPr>
              <a:t>Evaluation: Module Test</a:t>
            </a:r>
            <a:br>
              <a:rPr 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Athlete-Worn Device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TODO: Show successful transmission of athlete-worn device data to the Synapse USB adapter</a:t>
            </a:r>
          </a:p>
        </p:txBody>
      </p:sp>
    </p:spTree>
    <p:extLst>
      <p:ext uri="{BB962C8B-B14F-4D97-AF65-F5344CB8AC3E}">
        <p14:creationId xmlns:p14="http://schemas.microsoft.com/office/powerpoint/2010/main" val="2294988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5E091A"/>
                </a:solidFill>
              </a:rPr>
              <a:t>Evaluation: Unit Test</a:t>
            </a:r>
            <a:br>
              <a:rPr 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Monitoring Station – Time-Series Database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89" y="1845765"/>
            <a:ext cx="10527418" cy="3566160"/>
          </a:xfrm>
        </p:spPr>
      </p:pic>
    </p:spTree>
    <p:extLst>
      <p:ext uri="{BB962C8B-B14F-4D97-AF65-F5344CB8AC3E}">
        <p14:creationId xmlns:p14="http://schemas.microsoft.com/office/powerpoint/2010/main" val="3383678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5E091A"/>
                </a:solidFill>
              </a:rPr>
              <a:t>Evaluation: Unit Test</a:t>
            </a:r>
            <a:br>
              <a:rPr 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Monitoring Station – Webpage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TODO: Design a static webpage with the AJAX infrastructure to handle graphs.</a:t>
            </a:r>
          </a:p>
        </p:txBody>
      </p:sp>
    </p:spTree>
    <p:extLst>
      <p:ext uri="{BB962C8B-B14F-4D97-AF65-F5344CB8AC3E}">
        <p14:creationId xmlns:p14="http://schemas.microsoft.com/office/powerpoint/2010/main" val="2338344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5E091A"/>
                </a:solidFill>
              </a:rPr>
              <a:t>Evaluation: Module Test</a:t>
            </a:r>
            <a:br>
              <a:rPr 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Monitoring Station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TODO: Successful AJAX updating of the webpage from the TSDB</a:t>
            </a:r>
          </a:p>
        </p:txBody>
      </p:sp>
    </p:spTree>
    <p:extLst>
      <p:ext uri="{BB962C8B-B14F-4D97-AF65-F5344CB8AC3E}">
        <p14:creationId xmlns:p14="http://schemas.microsoft.com/office/powerpoint/2010/main" val="1560333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5E091A"/>
                </a:solidFill>
              </a:rPr>
              <a:t>Evaluation: System Test</a:t>
            </a:r>
            <a:br>
              <a:rPr 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Zotikon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TODO: Test the whole system</a:t>
            </a:r>
          </a:p>
        </p:txBody>
      </p:sp>
    </p:spTree>
    <p:extLst>
      <p:ext uri="{BB962C8B-B14F-4D97-AF65-F5344CB8AC3E}">
        <p14:creationId xmlns:p14="http://schemas.microsoft.com/office/powerpoint/2010/main" val="1625059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Zotikon Team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428" y="1979352"/>
            <a:ext cx="1208776" cy="16359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527" y="1978036"/>
            <a:ext cx="1208776" cy="16385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329" y="1979617"/>
            <a:ext cx="1208776" cy="16354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30" y="1991470"/>
            <a:ext cx="1208776" cy="16117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3624" y="1980091"/>
            <a:ext cx="1208776" cy="16344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5698" y="3964763"/>
            <a:ext cx="159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Bruce </a:t>
            </a:r>
            <a:r>
              <a:rPr lang="en-US" dirty="0" err="1"/>
              <a:t>Bowlin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76562" y="3961375"/>
            <a:ext cx="140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Eric Farmer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00741" y="3961375"/>
            <a:ext cx="1822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Joseph Hastings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02280" y="3961375"/>
            <a:ext cx="1485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Van </a:t>
            </a:r>
            <a:r>
              <a:rPr lang="en-US" dirty="0" err="1"/>
              <a:t>Kingma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226975" y="3961375"/>
            <a:ext cx="1502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Curtis </a:t>
            </a:r>
            <a:r>
              <a:rPr lang="en-US" dirty="0" err="1"/>
              <a:t>Prehn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062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854" y="0"/>
            <a:ext cx="10667403" cy="1143000"/>
          </a:xfrm>
        </p:spPr>
        <p:txBody>
          <a:bodyPr/>
          <a:lstStyle/>
          <a:p>
            <a:r>
              <a:rPr lang="en-US" dirty="0"/>
              <a:t>Project Timeline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334" y="928786"/>
            <a:ext cx="9734441" cy="4937760"/>
          </a:xfrm>
        </p:spPr>
      </p:pic>
    </p:spTree>
    <p:extLst>
      <p:ext uri="{BB962C8B-B14F-4D97-AF65-F5344CB8AC3E}">
        <p14:creationId xmlns:p14="http://schemas.microsoft.com/office/powerpoint/2010/main" val="993900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706" y="0"/>
            <a:ext cx="8160589" cy="593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055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Zotikon’s Advisor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4100" dirty="0"/>
              <a:t>Dr. Mehmet Kurum</a:t>
            </a:r>
          </a:p>
          <a:p>
            <a:r>
              <a:rPr lang="en-US" dirty="0"/>
              <a:t>Assistant Professor</a:t>
            </a:r>
          </a:p>
          <a:p>
            <a:pPr lvl="1"/>
            <a:r>
              <a:rPr lang="en-US" dirty="0"/>
              <a:t>PhD, Electrical and Computer Engineering, George Washington University, 2009</a:t>
            </a:r>
          </a:p>
          <a:p>
            <a:r>
              <a:rPr lang="en-US" dirty="0"/>
              <a:t>Fields of Interest</a:t>
            </a:r>
          </a:p>
          <a:p>
            <a:pPr lvl="1" fontAlgn="base"/>
            <a:r>
              <a:rPr lang="en-US" dirty="0"/>
              <a:t>Microwave and Millimeter-wave Remote Sensing</a:t>
            </a:r>
          </a:p>
          <a:p>
            <a:pPr lvl="1" fontAlgn="base"/>
            <a:r>
              <a:rPr lang="en-US" dirty="0"/>
              <a:t>RF Sensors &amp; Systems</a:t>
            </a:r>
          </a:p>
          <a:p>
            <a:pPr lvl="1" fontAlgn="base"/>
            <a:r>
              <a:rPr lang="en-US" dirty="0"/>
              <a:t>Radiation and Scattering Theory</a:t>
            </a:r>
          </a:p>
          <a:p>
            <a:pPr lvl="1" fontAlgn="base"/>
            <a:r>
              <a:rPr lang="en-US" dirty="0"/>
              <a:t>Antennas &amp; Computational Electromagnetics</a:t>
            </a:r>
          </a:p>
          <a:p>
            <a:pPr lvl="1" fontAlgn="base"/>
            <a:r>
              <a:rPr lang="en-US" dirty="0"/>
              <a:t>Subsurface &amp; </a:t>
            </a:r>
            <a:r>
              <a:rPr lang="en-US" dirty="0" err="1"/>
              <a:t>Subcanopy</a:t>
            </a:r>
            <a:r>
              <a:rPr lang="en-US" dirty="0"/>
              <a:t> Sensing and Imaging</a:t>
            </a:r>
          </a:p>
          <a:p>
            <a:pPr lvl="1" fontAlgn="base"/>
            <a:r>
              <a:rPr lang="en-US" dirty="0"/>
              <a:t>GNSS Reflectometry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53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9631365"/>
              </p:ext>
            </p:extLst>
          </p:nvPr>
        </p:nvGraphicFramePr>
        <p:xfrm>
          <a:off x="914400" y="1600200"/>
          <a:ext cx="10668000" cy="3951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9124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706" y="0"/>
            <a:ext cx="8160589" cy="593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02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63" y="569343"/>
            <a:ext cx="7953669" cy="5302446"/>
          </a:xfrm>
        </p:spPr>
      </p:pic>
    </p:spTree>
    <p:extLst>
      <p:ext uri="{BB962C8B-B14F-4D97-AF65-F5344CB8AC3E}">
        <p14:creationId xmlns:p14="http://schemas.microsoft.com/office/powerpoint/2010/main" val="3607888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38" y="1219230"/>
            <a:ext cx="11306135" cy="4663440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94978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Design Constraints</a:t>
            </a:r>
            <a:br>
              <a:rPr lang="en-US" dirty="0"/>
            </a:br>
            <a:r>
              <a:rPr lang="en-US" sz="3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Technical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1101810"/>
              </p:ext>
            </p:extLst>
          </p:nvPr>
        </p:nvGraphicFramePr>
        <p:xfrm>
          <a:off x="914997" y="1544127"/>
          <a:ext cx="10411486" cy="4054418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3371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76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Name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6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Transmission Range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The Zotikon system must be able to reliably transmit data to at least 70 meters in a noisy environment with radio interference with a success rate of at least 90 percent.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6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Max Beats per Minute (BPM)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The maximum beats per minute the athlete-worn device must be able to measure is 220 BPM.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76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Simultaneous Users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The monitoring station must be able to receive data from 11 athlete-worn devices simultaneously.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76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Runtime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The athlete-worn device must be able to operate continuously for no less than 4 hours.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59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Body </a:t>
                      </a:r>
                      <a:r>
                        <a:rPr lang="en-US" sz="1400" dirty="0">
                          <a:effectLst/>
                        </a:rPr>
                        <a:t>Temperature Measurable Range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The athlete-worn device must be able to measure temperatures in the range of 15℃ - 47℃ with 0.25℃ accuracy.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7169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Design Constraints</a:t>
            </a:r>
            <a:br>
              <a:rPr lang="en-US" dirty="0"/>
            </a:br>
            <a:r>
              <a:rPr lang="en-US" sz="3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Practical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7899260"/>
              </p:ext>
            </p:extLst>
          </p:nvPr>
        </p:nvGraphicFramePr>
        <p:xfrm>
          <a:off x="828135" y="1647332"/>
          <a:ext cx="10668000" cy="3468131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40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Type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Name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Description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62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Economic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Cost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6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r>
                        <a:rPr lang="en-US" sz="1600" baseline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System Cost: $3,000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742950" marR="0" lvl="1" indent="-285750">
                        <a:lnSpc>
                          <a:spcPct val="106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Athlete-Worn</a:t>
                      </a:r>
                      <a:r>
                        <a:rPr lang="en-US" sz="1600" baseline="0" dirty="0">
                          <a:effectLst/>
                          <a:latin typeface="+mn-lt"/>
                        </a:rPr>
                        <a:t> Device: $150 </a:t>
                      </a:r>
                    </a:p>
                    <a:p>
                      <a:pPr marL="742950" marR="0" lvl="1" indent="-285750">
                        <a:lnSpc>
                          <a:spcPct val="106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u="none" baseline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Monitoring Station: $1,500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77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8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Environmental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Physical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marR="0" indent="-28575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effectLst/>
                        </a:rPr>
                        <a:t>IP64</a:t>
                      </a:r>
                      <a:r>
                        <a:rPr lang="en-US" sz="1600" baseline="0" dirty="0">
                          <a:effectLst/>
                        </a:rPr>
                        <a:t> Compliant</a:t>
                      </a:r>
                    </a:p>
                    <a:p>
                      <a:pPr marL="285750" marR="0" indent="-28575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effectLst/>
                        </a:rPr>
                        <a:t>Temperature</a:t>
                      </a:r>
                      <a:r>
                        <a:rPr lang="en-US" sz="1600" baseline="0" dirty="0">
                          <a:effectLst/>
                        </a:rPr>
                        <a:t> Range: -40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℃ to 85℃</a:t>
                      </a:r>
                      <a:endParaRPr lang="en-US" sz="1600" dirty="0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5664839"/>
      </p:ext>
    </p:extLst>
  </p:cSld>
  <p:clrMapOvr>
    <a:masterClrMapping/>
  </p:clrMapOvr>
</p:sld>
</file>

<file path=ppt/theme/theme1.xml><?xml version="1.0" encoding="utf-8"?>
<a:theme xmlns:a="http://schemas.openxmlformats.org/drawingml/2006/main" name="MSU_Maroon&amp;Grey">
  <a:themeElements>
    <a:clrScheme name="Custom 1">
      <a:dk1>
        <a:sysClr val="windowText" lastClr="000000"/>
      </a:dk1>
      <a:lt1>
        <a:sysClr val="window" lastClr="FFFFFF"/>
      </a:lt1>
      <a:dk2>
        <a:srgbClr val="5E091A"/>
      </a:dk2>
      <a:lt2>
        <a:srgbClr val="E2E4DB"/>
      </a:lt2>
      <a:accent1>
        <a:srgbClr val="5E091A"/>
      </a:accent1>
      <a:accent2>
        <a:srgbClr val="410611"/>
      </a:accent2>
      <a:accent3>
        <a:srgbClr val="545651"/>
      </a:accent3>
      <a:accent4>
        <a:srgbClr val="848780"/>
      </a:accent4>
      <a:accent5>
        <a:srgbClr val="B9BDB3"/>
      </a:accent5>
      <a:accent6>
        <a:srgbClr val="890C25"/>
      </a:accent6>
      <a:hlink>
        <a:srgbClr val="890C25"/>
      </a:hlink>
      <a:folHlink>
        <a:srgbClr val="890C25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MSU_Maroon&amp;Grey.thmx</Template>
  <TotalTime>883</TotalTime>
  <Words>400</Words>
  <Application>Microsoft Office PowerPoint</Application>
  <PresentationFormat>Widescreen</PresentationFormat>
  <Paragraphs>100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Palatino Linotype</vt:lpstr>
      <vt:lpstr>Times New Roman</vt:lpstr>
      <vt:lpstr>Calibri</vt:lpstr>
      <vt:lpstr>Century Gothic</vt:lpstr>
      <vt:lpstr>Arial</vt:lpstr>
      <vt:lpstr>MSU_Maroon&amp;Grey</vt:lpstr>
      <vt:lpstr>Zotikon</vt:lpstr>
      <vt:lpstr>The Zotikon Team</vt:lpstr>
      <vt:lpstr>Zotikon’s Advisor</vt:lpstr>
      <vt:lpstr>Outline</vt:lpstr>
      <vt:lpstr>PowerPoint Presentation</vt:lpstr>
      <vt:lpstr>Problem Statement</vt:lpstr>
      <vt:lpstr>System Overview</vt:lpstr>
      <vt:lpstr>Design Constraints Technical</vt:lpstr>
      <vt:lpstr>Design Constraints Practical</vt:lpstr>
      <vt:lpstr>Evaluation: Unit Test Heart Rate System</vt:lpstr>
      <vt:lpstr>PowerPoint Presentation</vt:lpstr>
      <vt:lpstr>Evaluation: Unit Test Heart Rate System</vt:lpstr>
      <vt:lpstr>Evaluation: Unit Test Temperature System</vt:lpstr>
      <vt:lpstr>Evaluation: Unit Test Wireless System</vt:lpstr>
      <vt:lpstr>Evaluation: Module Test Athlete-Worn Device</vt:lpstr>
      <vt:lpstr>Evaluation: Unit Test Monitoring Station – Time-Series Database</vt:lpstr>
      <vt:lpstr>Evaluation: Unit Test Monitoring Station – Webpage</vt:lpstr>
      <vt:lpstr>Evaluation: Module Test Monitoring Station</vt:lpstr>
      <vt:lpstr>Evaluation: System Test Zotikon</vt:lpstr>
      <vt:lpstr>Project Timeline</vt:lpstr>
      <vt:lpstr>PowerPoint Presentation</vt:lpstr>
    </vt:vector>
  </TitlesOfParts>
  <Company>Mississippi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Heather Rowe</dc:creator>
  <cp:lastModifiedBy>Van Kingma</cp:lastModifiedBy>
  <cp:revision>113</cp:revision>
  <dcterms:created xsi:type="dcterms:W3CDTF">2015-07-09T18:42:12Z</dcterms:created>
  <dcterms:modified xsi:type="dcterms:W3CDTF">2017-11-14T20:06:43Z</dcterms:modified>
</cp:coreProperties>
</file>